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75" r:id="rId7"/>
    <p:sldId id="263" r:id="rId8"/>
    <p:sldId id="264" r:id="rId9"/>
    <p:sldId id="266" r:id="rId10"/>
    <p:sldId id="267" r:id="rId11"/>
    <p:sldId id="274" r:id="rId12"/>
    <p:sldId id="269" r:id="rId13"/>
    <p:sldId id="270" r:id="rId14"/>
    <p:sldId id="271" r:id="rId15"/>
    <p:sldId id="272" r:id="rId16"/>
    <p:sldId id="273" r:id="rId1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102" autoAdjust="0"/>
  </p:normalViewPr>
  <p:slideViewPr>
    <p:cSldViewPr>
      <p:cViewPr varScale="1">
        <p:scale>
          <a:sx n="122" d="100"/>
          <a:sy n="122" d="100"/>
        </p:scale>
        <p:origin x="74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3/18/25</a:t>
            </a:fld>
            <a:endParaRPr lang="en-US"/>
          </a:p>
        </p:txBody>
      </p:sp>
      <p:sp>
        <p:nvSpPr>
          <p:cNvPr id="6" name="Holder 6"/>
          <p:cNvSpPr>
            <a:spLocks noGrp="1"/>
          </p:cNvSpPr>
          <p:nvPr>
            <p:ph type="sldNum" sz="quarter" idx="7"/>
          </p:nvPr>
        </p:nvSpPr>
        <p:spPr/>
        <p:txBody>
          <a:bodyPr lIns="0" tIns="0" rIns="0" bIns="0"/>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1"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3/18/25</a:t>
            </a:fld>
            <a:endParaRPr lang="en-US"/>
          </a:p>
        </p:txBody>
      </p:sp>
      <p:sp>
        <p:nvSpPr>
          <p:cNvPr id="6" name="Holder 6"/>
          <p:cNvSpPr>
            <a:spLocks noGrp="1"/>
          </p:cNvSpPr>
          <p:nvPr>
            <p:ph type="sldNum" sz="quarter" idx="7"/>
          </p:nvPr>
        </p:nvSpPr>
        <p:spPr/>
        <p:txBody>
          <a:bodyPr lIns="0" tIns="0" rIns="0" bIns="0"/>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Verdana"/>
                <a:cs typeface="Verdana"/>
              </a:defRPr>
            </a:lvl1pPr>
          </a:lstStyle>
          <a:p>
            <a:endParaRPr/>
          </a:p>
        </p:txBody>
      </p:sp>
      <p:sp>
        <p:nvSpPr>
          <p:cNvPr id="3" name="Holder 3"/>
          <p:cNvSpPr>
            <a:spLocks noGrp="1"/>
          </p:cNvSpPr>
          <p:nvPr>
            <p:ph sz="half" idx="2"/>
          </p:nvPr>
        </p:nvSpPr>
        <p:spPr>
          <a:xfrm>
            <a:off x="825529" y="2262123"/>
            <a:ext cx="3773170" cy="3430270"/>
          </a:xfrm>
          <a:prstGeom prst="rect">
            <a:avLst/>
          </a:prstGeom>
        </p:spPr>
        <p:txBody>
          <a:bodyPr wrap="square" lIns="0" tIns="0" rIns="0" bIns="0">
            <a:spAutoFit/>
          </a:bodyPr>
          <a:lstStyle>
            <a:lvl1pPr>
              <a:defRPr sz="1600" b="0" i="0">
                <a:solidFill>
                  <a:schemeClr val="bg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3/18/25</a:t>
            </a:fld>
            <a:endParaRPr lang="en-US"/>
          </a:p>
        </p:txBody>
      </p:sp>
      <p:sp>
        <p:nvSpPr>
          <p:cNvPr id="7" name="Holder 7"/>
          <p:cNvSpPr>
            <a:spLocks noGrp="1"/>
          </p:cNvSpPr>
          <p:nvPr>
            <p:ph type="sldNum" sz="quarter" idx="7"/>
          </p:nvPr>
        </p:nvSpPr>
        <p:spPr/>
        <p:txBody>
          <a:bodyPr lIns="0" tIns="0" rIns="0" bIns="0"/>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7E1">
              <a:alpha val="78819"/>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6242303" y="1395983"/>
            <a:ext cx="4617720" cy="1956816"/>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3/18/25</a:t>
            </a:fld>
            <a:endParaRPr lang="en-US"/>
          </a:p>
        </p:txBody>
      </p:sp>
      <p:sp>
        <p:nvSpPr>
          <p:cNvPr id="5" name="Holder 5"/>
          <p:cNvSpPr>
            <a:spLocks noGrp="1"/>
          </p:cNvSpPr>
          <p:nvPr>
            <p:ph type="sldNum" sz="quarter" idx="7"/>
          </p:nvPr>
        </p:nvSpPr>
        <p:spPr/>
        <p:txBody>
          <a:bodyPr lIns="0" tIns="0" rIns="0" bIns="0"/>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3/18/25</a:t>
            </a:fld>
            <a:endParaRPr lang="en-US"/>
          </a:p>
        </p:txBody>
      </p:sp>
      <p:sp>
        <p:nvSpPr>
          <p:cNvPr id="4" name="Holder 4"/>
          <p:cNvSpPr>
            <a:spLocks noGrp="1"/>
          </p:cNvSpPr>
          <p:nvPr>
            <p:ph type="sldNum" sz="quarter" idx="7"/>
          </p:nvPr>
        </p:nvSpPr>
        <p:spPr/>
        <p:txBody>
          <a:bodyPr lIns="0" tIns="0" rIns="0" bIns="0"/>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6295" y="246379"/>
            <a:ext cx="8176895" cy="574040"/>
          </a:xfrm>
          <a:prstGeom prst="rect">
            <a:avLst/>
          </a:prstGeom>
        </p:spPr>
        <p:txBody>
          <a:bodyPr wrap="square" lIns="0" tIns="0" rIns="0" bIns="0">
            <a:spAutoFit/>
          </a:bodyPr>
          <a:lstStyle>
            <a:lvl1pPr>
              <a:defRPr sz="3600" b="0" i="0">
                <a:solidFill>
                  <a:schemeClr val="bg1"/>
                </a:solidFill>
                <a:latin typeface="Verdana"/>
                <a:cs typeface="Verdana"/>
              </a:defRPr>
            </a:lvl1pPr>
          </a:lstStyle>
          <a:p>
            <a:endParaRPr/>
          </a:p>
        </p:txBody>
      </p:sp>
      <p:sp>
        <p:nvSpPr>
          <p:cNvPr id="3" name="Holder 3"/>
          <p:cNvSpPr>
            <a:spLocks noGrp="1"/>
          </p:cNvSpPr>
          <p:nvPr>
            <p:ph type="body" idx="1"/>
          </p:nvPr>
        </p:nvSpPr>
        <p:spPr>
          <a:xfrm>
            <a:off x="1822991" y="2019444"/>
            <a:ext cx="5334634" cy="2933065"/>
          </a:xfrm>
          <a:prstGeom prst="rect">
            <a:avLst/>
          </a:prstGeom>
        </p:spPr>
        <p:txBody>
          <a:bodyPr wrap="square" lIns="0" tIns="0" rIns="0" bIns="0">
            <a:spAutoFit/>
          </a:bodyPr>
          <a:lstStyle>
            <a:lvl1pPr>
              <a:defRPr sz="1800" b="1" i="0">
                <a:solidFill>
                  <a:srgbClr val="4C4C4C"/>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3/18/25</a:t>
            </a:fld>
            <a:endParaRPr lang="en-US"/>
          </a:p>
        </p:txBody>
      </p:sp>
      <p:sp>
        <p:nvSpPr>
          <p:cNvPr id="6" name="Holder 6"/>
          <p:cNvSpPr>
            <a:spLocks noGrp="1"/>
          </p:cNvSpPr>
          <p:nvPr>
            <p:ph type="sldNum" sz="quarter" idx="7"/>
          </p:nvPr>
        </p:nvSpPr>
        <p:spPr>
          <a:xfrm>
            <a:off x="11694819" y="6285128"/>
            <a:ext cx="269875" cy="257809"/>
          </a:xfrm>
          <a:prstGeom prst="rect">
            <a:avLst/>
          </a:prstGeom>
        </p:spPr>
        <p:txBody>
          <a:bodyPr wrap="square" lIns="0" tIns="0" rIns="0" bIns="0">
            <a:spAutoFit/>
          </a:bodyPr>
          <a:lstStyle>
            <a:lvl1pPr>
              <a:defRPr sz="1400" b="0" i="0">
                <a:solidFill>
                  <a:srgbClr val="4C4C4C"/>
                </a:solidFill>
                <a:latin typeface="Verdana"/>
                <a:cs typeface="Verdana"/>
              </a:defRPr>
            </a:lvl1pPr>
          </a:lstStyle>
          <a:p>
            <a:pPr marL="38100">
              <a:lnSpc>
                <a:spcPct val="100000"/>
              </a:lnSpc>
              <a:spcBef>
                <a:spcPts val="15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mailto:Kinesisfleet.support@radiustelematics.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2007" y="1552956"/>
            <a:ext cx="3705860" cy="1369695"/>
          </a:xfrm>
          <a:prstGeom prst="rect">
            <a:avLst/>
          </a:prstGeom>
        </p:spPr>
        <p:txBody>
          <a:bodyPr vert="horz" wrap="square" lIns="0" tIns="8890" rIns="0" bIns="0" rtlCol="0">
            <a:spAutoFit/>
          </a:bodyPr>
          <a:lstStyle/>
          <a:p>
            <a:pPr marL="197485" marR="5080" indent="-185420">
              <a:lnSpc>
                <a:spcPct val="100499"/>
              </a:lnSpc>
              <a:spcBef>
                <a:spcPts val="70"/>
              </a:spcBef>
            </a:pPr>
            <a:r>
              <a:rPr sz="4400" spc="-40" dirty="0">
                <a:latin typeface="Arial Black"/>
                <a:cs typeface="Arial Black"/>
              </a:rPr>
              <a:t>Driver</a:t>
            </a:r>
            <a:r>
              <a:rPr sz="4400" spc="-315" dirty="0">
                <a:latin typeface="Arial Black"/>
                <a:cs typeface="Arial Black"/>
              </a:rPr>
              <a:t> </a:t>
            </a:r>
            <a:r>
              <a:rPr sz="4400" spc="-70" dirty="0">
                <a:latin typeface="Arial Black"/>
                <a:cs typeface="Arial Black"/>
              </a:rPr>
              <a:t>Quick </a:t>
            </a:r>
            <a:r>
              <a:rPr sz="4400" spc="-155" dirty="0">
                <a:latin typeface="Arial Black"/>
                <a:cs typeface="Arial Black"/>
              </a:rPr>
              <a:t>Start</a:t>
            </a:r>
            <a:r>
              <a:rPr sz="4400" spc="-215" dirty="0">
                <a:latin typeface="Arial Black"/>
                <a:cs typeface="Arial Black"/>
              </a:rPr>
              <a:t> </a:t>
            </a:r>
            <a:r>
              <a:rPr sz="4400" spc="-10" dirty="0">
                <a:latin typeface="Arial Black"/>
                <a:cs typeface="Arial Black"/>
              </a:rPr>
              <a:t>Guide</a:t>
            </a:r>
            <a:endParaRPr sz="4400" dirty="0">
              <a:latin typeface="Arial Black"/>
              <a:cs typeface="Arial Black"/>
            </a:endParaRPr>
          </a:p>
        </p:txBody>
      </p:sp>
      <p:grpSp>
        <p:nvGrpSpPr>
          <p:cNvPr id="3" name="object 3"/>
          <p:cNvGrpSpPr/>
          <p:nvPr/>
        </p:nvGrpSpPr>
        <p:grpSpPr>
          <a:xfrm>
            <a:off x="6419088" y="3209544"/>
            <a:ext cx="4178808" cy="1856231"/>
            <a:chOff x="6419088" y="3209544"/>
            <a:chExt cx="4178808" cy="1856231"/>
          </a:xfrm>
        </p:grpSpPr>
        <p:pic>
          <p:nvPicPr>
            <p:cNvPr id="4" name="object 4"/>
            <p:cNvPicPr/>
            <p:nvPr/>
          </p:nvPicPr>
          <p:blipFill>
            <a:blip r:embed="rId2" cstate="print"/>
            <a:stretch>
              <a:fillRect/>
            </a:stretch>
          </p:blipFill>
          <p:spPr>
            <a:xfrm>
              <a:off x="6419088" y="3209544"/>
              <a:ext cx="4178808" cy="1856231"/>
            </a:xfrm>
            <a:prstGeom prst="rect">
              <a:avLst/>
            </a:prstGeom>
          </p:spPr>
        </p:pic>
        <p:sp>
          <p:nvSpPr>
            <p:cNvPr id="5" name="object 5"/>
            <p:cNvSpPr/>
            <p:nvPr/>
          </p:nvSpPr>
          <p:spPr>
            <a:xfrm>
              <a:off x="6443945" y="3234980"/>
              <a:ext cx="4074795" cy="1752600"/>
            </a:xfrm>
            <a:custGeom>
              <a:avLst/>
              <a:gdLst/>
              <a:ahLst/>
              <a:cxnLst/>
              <a:rect l="l" t="t" r="r" b="b"/>
              <a:pathLst>
                <a:path w="4074795" h="1752600">
                  <a:moveTo>
                    <a:pt x="3782310" y="0"/>
                  </a:moveTo>
                  <a:lnTo>
                    <a:pt x="292063" y="0"/>
                  </a:lnTo>
                  <a:lnTo>
                    <a:pt x="244688" y="3822"/>
                  </a:lnTo>
                  <a:lnTo>
                    <a:pt x="199748" y="14889"/>
                  </a:lnTo>
                  <a:lnTo>
                    <a:pt x="157843" y="32599"/>
                  </a:lnTo>
                  <a:lnTo>
                    <a:pt x="119574" y="56351"/>
                  </a:lnTo>
                  <a:lnTo>
                    <a:pt x="85543" y="85543"/>
                  </a:lnTo>
                  <a:lnTo>
                    <a:pt x="56351" y="119574"/>
                  </a:lnTo>
                  <a:lnTo>
                    <a:pt x="32599" y="157844"/>
                  </a:lnTo>
                  <a:lnTo>
                    <a:pt x="14889" y="199749"/>
                  </a:lnTo>
                  <a:lnTo>
                    <a:pt x="3822" y="244690"/>
                  </a:lnTo>
                  <a:lnTo>
                    <a:pt x="0" y="292064"/>
                  </a:lnTo>
                  <a:lnTo>
                    <a:pt x="0" y="1460289"/>
                  </a:lnTo>
                  <a:lnTo>
                    <a:pt x="3822" y="1507663"/>
                  </a:lnTo>
                  <a:lnTo>
                    <a:pt x="14889" y="1552604"/>
                  </a:lnTo>
                  <a:lnTo>
                    <a:pt x="32599" y="1594509"/>
                  </a:lnTo>
                  <a:lnTo>
                    <a:pt x="56351" y="1632778"/>
                  </a:lnTo>
                  <a:lnTo>
                    <a:pt x="85543" y="1666809"/>
                  </a:lnTo>
                  <a:lnTo>
                    <a:pt x="119574" y="1696002"/>
                  </a:lnTo>
                  <a:lnTo>
                    <a:pt x="157843" y="1719753"/>
                  </a:lnTo>
                  <a:lnTo>
                    <a:pt x="199748" y="1737463"/>
                  </a:lnTo>
                  <a:lnTo>
                    <a:pt x="244688" y="1748530"/>
                  </a:lnTo>
                  <a:lnTo>
                    <a:pt x="292063" y="1752353"/>
                  </a:lnTo>
                  <a:lnTo>
                    <a:pt x="3782310" y="1752353"/>
                  </a:lnTo>
                  <a:lnTo>
                    <a:pt x="3829684" y="1748530"/>
                  </a:lnTo>
                  <a:lnTo>
                    <a:pt x="3874624" y="1737463"/>
                  </a:lnTo>
                  <a:lnTo>
                    <a:pt x="3916529" y="1719753"/>
                  </a:lnTo>
                  <a:lnTo>
                    <a:pt x="3954798" y="1696002"/>
                  </a:lnTo>
                  <a:lnTo>
                    <a:pt x="3988829" y="1666809"/>
                  </a:lnTo>
                  <a:lnTo>
                    <a:pt x="4018021" y="1632778"/>
                  </a:lnTo>
                  <a:lnTo>
                    <a:pt x="4041773" y="1594509"/>
                  </a:lnTo>
                  <a:lnTo>
                    <a:pt x="4059483" y="1552604"/>
                  </a:lnTo>
                  <a:lnTo>
                    <a:pt x="4070550" y="1507663"/>
                  </a:lnTo>
                  <a:lnTo>
                    <a:pt x="4074373" y="1460289"/>
                  </a:lnTo>
                  <a:lnTo>
                    <a:pt x="4074373" y="292064"/>
                  </a:lnTo>
                  <a:lnTo>
                    <a:pt x="4070550" y="244690"/>
                  </a:lnTo>
                  <a:lnTo>
                    <a:pt x="4059483" y="199749"/>
                  </a:lnTo>
                  <a:lnTo>
                    <a:pt x="4041773" y="157844"/>
                  </a:lnTo>
                  <a:lnTo>
                    <a:pt x="4018021" y="119574"/>
                  </a:lnTo>
                  <a:lnTo>
                    <a:pt x="3988829" y="85543"/>
                  </a:lnTo>
                  <a:lnTo>
                    <a:pt x="3954798" y="56351"/>
                  </a:lnTo>
                  <a:lnTo>
                    <a:pt x="3916529" y="32599"/>
                  </a:lnTo>
                  <a:lnTo>
                    <a:pt x="3874624" y="14889"/>
                  </a:lnTo>
                  <a:lnTo>
                    <a:pt x="3829684" y="3822"/>
                  </a:lnTo>
                  <a:lnTo>
                    <a:pt x="3782310" y="0"/>
                  </a:lnTo>
                  <a:close/>
                </a:path>
              </a:pathLst>
            </a:custGeom>
            <a:solidFill>
              <a:srgbClr val="FFFFFF"/>
            </a:solidFill>
          </p:spPr>
          <p:txBody>
            <a:bodyPr wrap="square" lIns="0" tIns="0" rIns="0" bIns="0" rtlCol="0"/>
            <a:lstStyle/>
            <a:p>
              <a:endParaRPr/>
            </a:p>
          </p:txBody>
        </p:sp>
      </p:grpSp>
      <p:pic>
        <p:nvPicPr>
          <p:cNvPr id="1026" name="Picture 2" descr="Azuga Logo PNG Vector (SVG) Free Download">
            <a:extLst>
              <a:ext uri="{FF2B5EF4-FFF2-40B4-BE49-F238E27FC236}">
                <a16:creationId xmlns:a16="http://schemas.microsoft.com/office/drawing/2014/main" id="{6A439B06-32A5-C073-10D5-B0FA82CE1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754" y="3581400"/>
            <a:ext cx="3284113" cy="1007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DAF5B6C-F89C-99BD-14FF-BFF5CEBA7267}"/>
              </a:ext>
            </a:extLst>
          </p:cNvPr>
          <p:cNvPicPr>
            <a:picLocks noChangeAspect="1"/>
          </p:cNvPicPr>
          <p:nvPr/>
        </p:nvPicPr>
        <p:blipFill>
          <a:blip r:embed="rId2"/>
          <a:stretch>
            <a:fillRect/>
          </a:stretch>
        </p:blipFill>
        <p:spPr>
          <a:xfrm>
            <a:off x="6511375" y="1400682"/>
            <a:ext cx="2532817" cy="5105400"/>
          </a:xfrm>
          <a:prstGeom prst="rect">
            <a:avLst/>
          </a:prstGeom>
        </p:spPr>
      </p:pic>
      <p:sp>
        <p:nvSpPr>
          <p:cNvPr id="3" name="object 3"/>
          <p:cNvSpPr/>
          <p:nvPr/>
        </p:nvSpPr>
        <p:spPr>
          <a:xfrm>
            <a:off x="0" y="0"/>
            <a:ext cx="12192000" cy="1172210"/>
          </a:xfrm>
          <a:custGeom>
            <a:avLst/>
            <a:gdLst/>
            <a:ahLst/>
            <a:cxnLst/>
            <a:rect l="l" t="t" r="r" b="b"/>
            <a:pathLst>
              <a:path w="12192000" h="1172210">
                <a:moveTo>
                  <a:pt x="12191999" y="0"/>
                </a:moveTo>
                <a:lnTo>
                  <a:pt x="0" y="0"/>
                </a:lnTo>
                <a:lnTo>
                  <a:pt x="0" y="1172095"/>
                </a:lnTo>
                <a:lnTo>
                  <a:pt x="12191999" y="1172095"/>
                </a:lnTo>
                <a:lnTo>
                  <a:pt x="12191999"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0" dirty="0"/>
              <a:t>Pre</a:t>
            </a:r>
            <a:r>
              <a:rPr spc="-305" dirty="0"/>
              <a:t> </a:t>
            </a:r>
            <a:r>
              <a:rPr spc="-215" dirty="0"/>
              <a:t>&amp;</a:t>
            </a:r>
            <a:r>
              <a:rPr spc="-300" dirty="0"/>
              <a:t> </a:t>
            </a:r>
            <a:r>
              <a:rPr spc="90" dirty="0"/>
              <a:t>Post</a:t>
            </a:r>
            <a:r>
              <a:rPr spc="-305" dirty="0"/>
              <a:t> </a:t>
            </a:r>
            <a:r>
              <a:rPr spc="-30" dirty="0"/>
              <a:t>Trip</a:t>
            </a:r>
            <a:r>
              <a:rPr spc="-310" dirty="0"/>
              <a:t> </a:t>
            </a:r>
            <a:r>
              <a:rPr dirty="0"/>
              <a:t>Inspections</a:t>
            </a:r>
            <a:r>
              <a:rPr spc="-300" dirty="0"/>
              <a:t> </a:t>
            </a:r>
            <a:r>
              <a:rPr spc="-100" dirty="0"/>
              <a:t>(Cont’d.)</a:t>
            </a:r>
          </a:p>
        </p:txBody>
      </p:sp>
      <p:grpSp>
        <p:nvGrpSpPr>
          <p:cNvPr id="17" name="object 17"/>
          <p:cNvGrpSpPr/>
          <p:nvPr/>
        </p:nvGrpSpPr>
        <p:grpSpPr>
          <a:xfrm>
            <a:off x="8665464" y="2109217"/>
            <a:ext cx="2926080" cy="1795346"/>
            <a:chOff x="8665464" y="2109216"/>
            <a:chExt cx="2926080" cy="2182495"/>
          </a:xfrm>
        </p:grpSpPr>
        <p:pic>
          <p:nvPicPr>
            <p:cNvPr id="18" name="object 18"/>
            <p:cNvPicPr/>
            <p:nvPr/>
          </p:nvPicPr>
          <p:blipFill>
            <a:blip r:embed="rId3" cstate="print"/>
            <a:stretch>
              <a:fillRect/>
            </a:stretch>
          </p:blipFill>
          <p:spPr>
            <a:xfrm>
              <a:off x="8665464" y="2109216"/>
              <a:ext cx="2926079" cy="2182368"/>
            </a:xfrm>
            <a:prstGeom prst="rect">
              <a:avLst/>
            </a:prstGeom>
          </p:spPr>
        </p:pic>
        <p:sp>
          <p:nvSpPr>
            <p:cNvPr id="19" name="object 19"/>
            <p:cNvSpPr/>
            <p:nvPr/>
          </p:nvSpPr>
          <p:spPr>
            <a:xfrm>
              <a:off x="8939290" y="2383633"/>
              <a:ext cx="2303780" cy="1565275"/>
            </a:xfrm>
            <a:custGeom>
              <a:avLst/>
              <a:gdLst/>
              <a:ahLst/>
              <a:cxnLst/>
              <a:rect l="l" t="t" r="r" b="b"/>
              <a:pathLst>
                <a:path w="2303779" h="1565275">
                  <a:moveTo>
                    <a:pt x="2042919" y="0"/>
                  </a:moveTo>
                  <a:lnTo>
                    <a:pt x="260795" y="0"/>
                  </a:lnTo>
                  <a:lnTo>
                    <a:pt x="213917" y="4201"/>
                  </a:lnTo>
                  <a:lnTo>
                    <a:pt x="169795" y="16316"/>
                  </a:lnTo>
                  <a:lnTo>
                    <a:pt x="129167" y="35606"/>
                  </a:lnTo>
                  <a:lnTo>
                    <a:pt x="92768" y="61335"/>
                  </a:lnTo>
                  <a:lnTo>
                    <a:pt x="61335" y="92768"/>
                  </a:lnTo>
                  <a:lnTo>
                    <a:pt x="35606" y="129167"/>
                  </a:lnTo>
                  <a:lnTo>
                    <a:pt x="16316" y="169795"/>
                  </a:lnTo>
                  <a:lnTo>
                    <a:pt x="4201" y="213917"/>
                  </a:lnTo>
                  <a:lnTo>
                    <a:pt x="0" y="260795"/>
                  </a:lnTo>
                  <a:lnTo>
                    <a:pt x="0" y="1303944"/>
                  </a:lnTo>
                  <a:lnTo>
                    <a:pt x="4201" y="1350822"/>
                  </a:lnTo>
                  <a:lnTo>
                    <a:pt x="16316" y="1394944"/>
                  </a:lnTo>
                  <a:lnTo>
                    <a:pt x="35606" y="1435573"/>
                  </a:lnTo>
                  <a:lnTo>
                    <a:pt x="61335" y="1471971"/>
                  </a:lnTo>
                  <a:lnTo>
                    <a:pt x="92768" y="1503404"/>
                  </a:lnTo>
                  <a:lnTo>
                    <a:pt x="129167" y="1529133"/>
                  </a:lnTo>
                  <a:lnTo>
                    <a:pt x="169795" y="1548424"/>
                  </a:lnTo>
                  <a:lnTo>
                    <a:pt x="213917" y="1560538"/>
                  </a:lnTo>
                  <a:lnTo>
                    <a:pt x="260795" y="1564740"/>
                  </a:lnTo>
                  <a:lnTo>
                    <a:pt x="2042919" y="1564740"/>
                  </a:lnTo>
                  <a:lnTo>
                    <a:pt x="2089798" y="1560538"/>
                  </a:lnTo>
                  <a:lnTo>
                    <a:pt x="2133919" y="1548424"/>
                  </a:lnTo>
                  <a:lnTo>
                    <a:pt x="2174548" y="1529133"/>
                  </a:lnTo>
                  <a:lnTo>
                    <a:pt x="2210947" y="1503404"/>
                  </a:lnTo>
                  <a:lnTo>
                    <a:pt x="2242379" y="1471971"/>
                  </a:lnTo>
                  <a:lnTo>
                    <a:pt x="2268109" y="1435573"/>
                  </a:lnTo>
                  <a:lnTo>
                    <a:pt x="2287399" y="1394944"/>
                  </a:lnTo>
                  <a:lnTo>
                    <a:pt x="2299513" y="1350822"/>
                  </a:lnTo>
                  <a:lnTo>
                    <a:pt x="2303715" y="1303944"/>
                  </a:lnTo>
                  <a:lnTo>
                    <a:pt x="2303715" y="260795"/>
                  </a:lnTo>
                  <a:lnTo>
                    <a:pt x="2299513" y="213917"/>
                  </a:lnTo>
                  <a:lnTo>
                    <a:pt x="2287399" y="169795"/>
                  </a:lnTo>
                  <a:lnTo>
                    <a:pt x="2268109" y="129167"/>
                  </a:lnTo>
                  <a:lnTo>
                    <a:pt x="2242379" y="92768"/>
                  </a:lnTo>
                  <a:lnTo>
                    <a:pt x="2210947" y="61335"/>
                  </a:lnTo>
                  <a:lnTo>
                    <a:pt x="2174548" y="35606"/>
                  </a:lnTo>
                  <a:lnTo>
                    <a:pt x="2133919" y="16316"/>
                  </a:lnTo>
                  <a:lnTo>
                    <a:pt x="2089798" y="4201"/>
                  </a:lnTo>
                  <a:lnTo>
                    <a:pt x="2042919" y="0"/>
                  </a:lnTo>
                  <a:close/>
                </a:path>
              </a:pathLst>
            </a:custGeom>
            <a:solidFill>
              <a:srgbClr val="00A7E1"/>
            </a:solidFill>
          </p:spPr>
          <p:txBody>
            <a:bodyPr wrap="square" lIns="0" tIns="0" rIns="0" bIns="0" rtlCol="0"/>
            <a:lstStyle/>
            <a:p>
              <a:endParaRPr/>
            </a:p>
          </p:txBody>
        </p:sp>
      </p:grpSp>
      <p:sp>
        <p:nvSpPr>
          <p:cNvPr id="20" name="object 20"/>
          <p:cNvSpPr txBox="1"/>
          <p:nvPr/>
        </p:nvSpPr>
        <p:spPr>
          <a:xfrm>
            <a:off x="9181105" y="2570988"/>
            <a:ext cx="1845310" cy="659155"/>
          </a:xfrm>
          <a:prstGeom prst="rect">
            <a:avLst/>
          </a:prstGeom>
        </p:spPr>
        <p:txBody>
          <a:bodyPr vert="horz" wrap="square" lIns="0" tIns="12700" rIns="0" bIns="0" rtlCol="0">
            <a:spAutoFit/>
          </a:bodyPr>
          <a:lstStyle/>
          <a:p>
            <a:pPr marL="12700" marR="5080">
              <a:lnSpc>
                <a:spcPct val="100000"/>
              </a:lnSpc>
              <a:spcBef>
                <a:spcPts val="100"/>
              </a:spcBef>
            </a:pPr>
            <a:r>
              <a:rPr sz="1400" spc="-10" dirty="0">
                <a:solidFill>
                  <a:srgbClr val="FFFFFF"/>
                </a:solidFill>
                <a:latin typeface="Arial"/>
                <a:cs typeface="Arial"/>
              </a:rPr>
              <a:t>Finally,</a:t>
            </a:r>
            <a:r>
              <a:rPr sz="1400" spc="-40" dirty="0">
                <a:solidFill>
                  <a:srgbClr val="FFFFFF"/>
                </a:solidFill>
                <a:latin typeface="Arial"/>
                <a:cs typeface="Arial"/>
              </a:rPr>
              <a:t> </a:t>
            </a:r>
            <a:r>
              <a:rPr lang="en-US" sz="1400" dirty="0">
                <a:solidFill>
                  <a:srgbClr val="FFFFFF"/>
                </a:solidFill>
                <a:latin typeface="Arial"/>
                <a:cs typeface="Arial"/>
              </a:rPr>
              <a:t>certify</a:t>
            </a:r>
            <a:r>
              <a:rPr sz="1400" spc="-40" dirty="0">
                <a:solidFill>
                  <a:srgbClr val="FFFFFF"/>
                </a:solidFill>
                <a:latin typeface="Arial"/>
                <a:cs typeface="Arial"/>
              </a:rPr>
              <a:t> </a:t>
            </a:r>
            <a:r>
              <a:rPr sz="1400" dirty="0">
                <a:solidFill>
                  <a:srgbClr val="FFFFFF"/>
                </a:solidFill>
                <a:latin typeface="Arial"/>
                <a:cs typeface="Arial"/>
              </a:rPr>
              <a:t>that</a:t>
            </a:r>
            <a:r>
              <a:rPr sz="1400" spc="-40" dirty="0">
                <a:solidFill>
                  <a:srgbClr val="FFFFFF"/>
                </a:solidFill>
                <a:latin typeface="Arial"/>
                <a:cs typeface="Arial"/>
              </a:rPr>
              <a:t> </a:t>
            </a:r>
            <a:r>
              <a:rPr sz="1400" spc="-25" dirty="0">
                <a:solidFill>
                  <a:srgbClr val="FFFFFF"/>
                </a:solidFill>
                <a:latin typeface="Arial"/>
                <a:cs typeface="Arial"/>
              </a:rPr>
              <a:t>the </a:t>
            </a:r>
            <a:r>
              <a:rPr sz="1400" dirty="0">
                <a:solidFill>
                  <a:srgbClr val="FFFFFF"/>
                </a:solidFill>
                <a:latin typeface="Arial"/>
                <a:cs typeface="Arial"/>
              </a:rPr>
              <a:t>inspection</a:t>
            </a:r>
            <a:r>
              <a:rPr sz="1400" spc="-25" dirty="0">
                <a:solidFill>
                  <a:srgbClr val="FFFFFF"/>
                </a:solidFill>
                <a:latin typeface="Arial"/>
                <a:cs typeface="Arial"/>
              </a:rPr>
              <a:t> </a:t>
            </a:r>
            <a:r>
              <a:rPr sz="1400" dirty="0">
                <a:solidFill>
                  <a:srgbClr val="FFFFFF"/>
                </a:solidFill>
                <a:latin typeface="Arial"/>
                <a:cs typeface="Arial"/>
              </a:rPr>
              <a:t>is</a:t>
            </a:r>
            <a:r>
              <a:rPr sz="1400" spc="-25" dirty="0">
                <a:solidFill>
                  <a:srgbClr val="FFFFFF"/>
                </a:solidFill>
                <a:latin typeface="Arial"/>
                <a:cs typeface="Arial"/>
              </a:rPr>
              <a:t> </a:t>
            </a:r>
            <a:r>
              <a:rPr sz="1400" spc="-10" dirty="0">
                <a:solidFill>
                  <a:srgbClr val="FFFFFF"/>
                </a:solidFill>
                <a:latin typeface="Arial"/>
                <a:cs typeface="Arial"/>
              </a:rPr>
              <a:t>complete</a:t>
            </a:r>
            <a:r>
              <a:rPr lang="en-US" sz="1400" spc="-10" dirty="0">
                <a:solidFill>
                  <a:srgbClr val="FFFFFF"/>
                </a:solidFill>
                <a:latin typeface="Arial"/>
                <a:cs typeface="Arial"/>
              </a:rPr>
              <a:t> by choosing YES. </a:t>
            </a:r>
            <a:endParaRPr sz="1400" dirty="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10</a:t>
            </a:fld>
            <a:endParaRPr spc="-25" dirty="0"/>
          </a:p>
        </p:txBody>
      </p:sp>
      <p:pic>
        <p:nvPicPr>
          <p:cNvPr id="27" name="Picture 26">
            <a:extLst>
              <a:ext uri="{FF2B5EF4-FFF2-40B4-BE49-F238E27FC236}">
                <a16:creationId xmlns:a16="http://schemas.microsoft.com/office/drawing/2014/main" id="{5F58F89B-ED48-ECAC-3B23-1A3582DF0C35}"/>
              </a:ext>
            </a:extLst>
          </p:cNvPr>
          <p:cNvPicPr>
            <a:picLocks noChangeAspect="1"/>
          </p:cNvPicPr>
          <p:nvPr/>
        </p:nvPicPr>
        <p:blipFill>
          <a:blip r:embed="rId4"/>
          <a:stretch>
            <a:fillRect/>
          </a:stretch>
        </p:blipFill>
        <p:spPr>
          <a:xfrm>
            <a:off x="1568841" y="1399539"/>
            <a:ext cx="2256097" cy="5323738"/>
          </a:xfrm>
          <a:prstGeom prst="rect">
            <a:avLst/>
          </a:prstGeom>
        </p:spPr>
      </p:pic>
      <p:grpSp>
        <p:nvGrpSpPr>
          <p:cNvPr id="5" name="object 5"/>
          <p:cNvGrpSpPr/>
          <p:nvPr/>
        </p:nvGrpSpPr>
        <p:grpSpPr>
          <a:xfrm>
            <a:off x="3454174" y="1981200"/>
            <a:ext cx="2840546" cy="2514600"/>
            <a:chOff x="3867912" y="2109216"/>
            <a:chExt cx="2359152" cy="3160776"/>
          </a:xfrm>
        </p:grpSpPr>
        <p:pic>
          <p:nvPicPr>
            <p:cNvPr id="7" name="object 7"/>
            <p:cNvPicPr/>
            <p:nvPr/>
          </p:nvPicPr>
          <p:blipFill>
            <a:blip r:embed="rId5" cstate="print"/>
            <a:stretch>
              <a:fillRect/>
            </a:stretch>
          </p:blipFill>
          <p:spPr>
            <a:xfrm>
              <a:off x="3867912" y="2109216"/>
              <a:ext cx="2359152" cy="3160776"/>
            </a:xfrm>
            <a:prstGeom prst="rect">
              <a:avLst/>
            </a:prstGeom>
          </p:spPr>
        </p:pic>
        <p:sp>
          <p:nvSpPr>
            <p:cNvPr id="8" name="object 8"/>
            <p:cNvSpPr/>
            <p:nvPr/>
          </p:nvSpPr>
          <p:spPr>
            <a:xfrm>
              <a:off x="4142003" y="2383632"/>
              <a:ext cx="1741170" cy="2534920"/>
            </a:xfrm>
            <a:custGeom>
              <a:avLst/>
              <a:gdLst/>
              <a:ahLst/>
              <a:cxnLst/>
              <a:rect l="l" t="t" r="r" b="b"/>
              <a:pathLst>
                <a:path w="1741170" h="2534920">
                  <a:moveTo>
                    <a:pt x="1450889" y="0"/>
                  </a:moveTo>
                  <a:lnTo>
                    <a:pt x="290186" y="0"/>
                  </a:lnTo>
                  <a:lnTo>
                    <a:pt x="243116" y="3798"/>
                  </a:lnTo>
                  <a:lnTo>
                    <a:pt x="198464" y="14793"/>
                  </a:lnTo>
                  <a:lnTo>
                    <a:pt x="156828" y="32390"/>
                  </a:lnTo>
                  <a:lnTo>
                    <a:pt x="118806" y="55989"/>
                  </a:lnTo>
                  <a:lnTo>
                    <a:pt x="84993" y="84993"/>
                  </a:lnTo>
                  <a:lnTo>
                    <a:pt x="55989" y="118805"/>
                  </a:lnTo>
                  <a:lnTo>
                    <a:pt x="32390" y="156828"/>
                  </a:lnTo>
                  <a:lnTo>
                    <a:pt x="14793" y="198464"/>
                  </a:lnTo>
                  <a:lnTo>
                    <a:pt x="3798" y="243115"/>
                  </a:lnTo>
                  <a:lnTo>
                    <a:pt x="0" y="290184"/>
                  </a:lnTo>
                  <a:lnTo>
                    <a:pt x="0" y="2244274"/>
                  </a:lnTo>
                  <a:lnTo>
                    <a:pt x="3798" y="2291343"/>
                  </a:lnTo>
                  <a:lnTo>
                    <a:pt x="14793" y="2335995"/>
                  </a:lnTo>
                  <a:lnTo>
                    <a:pt x="32390" y="2377630"/>
                  </a:lnTo>
                  <a:lnTo>
                    <a:pt x="55989" y="2415653"/>
                  </a:lnTo>
                  <a:lnTo>
                    <a:pt x="84993" y="2449465"/>
                  </a:lnTo>
                  <a:lnTo>
                    <a:pt x="118806" y="2478470"/>
                  </a:lnTo>
                  <a:lnTo>
                    <a:pt x="156828" y="2502069"/>
                  </a:lnTo>
                  <a:lnTo>
                    <a:pt x="198464" y="2519665"/>
                  </a:lnTo>
                  <a:lnTo>
                    <a:pt x="243116" y="2530660"/>
                  </a:lnTo>
                  <a:lnTo>
                    <a:pt x="290186" y="2534458"/>
                  </a:lnTo>
                  <a:lnTo>
                    <a:pt x="1450889" y="2534458"/>
                  </a:lnTo>
                  <a:lnTo>
                    <a:pt x="1497959" y="2530660"/>
                  </a:lnTo>
                  <a:lnTo>
                    <a:pt x="1542610" y="2519665"/>
                  </a:lnTo>
                  <a:lnTo>
                    <a:pt x="1584246" y="2502069"/>
                  </a:lnTo>
                  <a:lnTo>
                    <a:pt x="1622269" y="2478470"/>
                  </a:lnTo>
                  <a:lnTo>
                    <a:pt x="1656081" y="2449465"/>
                  </a:lnTo>
                  <a:lnTo>
                    <a:pt x="1685086" y="2415653"/>
                  </a:lnTo>
                  <a:lnTo>
                    <a:pt x="1708684" y="2377630"/>
                  </a:lnTo>
                  <a:lnTo>
                    <a:pt x="1726280" y="2335995"/>
                  </a:lnTo>
                  <a:lnTo>
                    <a:pt x="1737276" y="2291343"/>
                  </a:lnTo>
                  <a:lnTo>
                    <a:pt x="1741074" y="2244274"/>
                  </a:lnTo>
                  <a:lnTo>
                    <a:pt x="1741074" y="290184"/>
                  </a:lnTo>
                  <a:lnTo>
                    <a:pt x="1737276" y="243115"/>
                  </a:lnTo>
                  <a:lnTo>
                    <a:pt x="1726280" y="198464"/>
                  </a:lnTo>
                  <a:lnTo>
                    <a:pt x="1708684" y="156828"/>
                  </a:lnTo>
                  <a:lnTo>
                    <a:pt x="1685086" y="118805"/>
                  </a:lnTo>
                  <a:lnTo>
                    <a:pt x="1656081" y="84993"/>
                  </a:lnTo>
                  <a:lnTo>
                    <a:pt x="1622269" y="55989"/>
                  </a:lnTo>
                  <a:lnTo>
                    <a:pt x="1584246" y="32390"/>
                  </a:lnTo>
                  <a:lnTo>
                    <a:pt x="1542610" y="14793"/>
                  </a:lnTo>
                  <a:lnTo>
                    <a:pt x="1497959" y="3798"/>
                  </a:lnTo>
                  <a:lnTo>
                    <a:pt x="1450889" y="0"/>
                  </a:lnTo>
                  <a:close/>
                </a:path>
              </a:pathLst>
            </a:custGeom>
            <a:solidFill>
              <a:srgbClr val="00A7E1"/>
            </a:solidFill>
          </p:spPr>
          <p:txBody>
            <a:bodyPr wrap="square" lIns="0" tIns="0" rIns="0" bIns="0" rtlCol="0"/>
            <a:lstStyle/>
            <a:p>
              <a:endParaRPr/>
            </a:p>
          </p:txBody>
        </p:sp>
      </p:grpSp>
      <p:sp>
        <p:nvSpPr>
          <p:cNvPr id="9" name="object 9"/>
          <p:cNvSpPr txBox="1"/>
          <p:nvPr/>
        </p:nvSpPr>
        <p:spPr>
          <a:xfrm>
            <a:off x="3970080" y="2383633"/>
            <a:ext cx="1740191" cy="1520929"/>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FFFF"/>
                </a:solidFill>
                <a:latin typeface="Arial"/>
                <a:cs typeface="Arial"/>
              </a:rPr>
              <a:t>After</a:t>
            </a:r>
            <a:r>
              <a:rPr sz="1400" spc="-30" dirty="0">
                <a:solidFill>
                  <a:srgbClr val="FFFFFF"/>
                </a:solidFill>
                <a:latin typeface="Arial"/>
                <a:cs typeface="Arial"/>
              </a:rPr>
              <a:t> </a:t>
            </a:r>
            <a:r>
              <a:rPr sz="1400" dirty="0">
                <a:solidFill>
                  <a:srgbClr val="FFFFFF"/>
                </a:solidFill>
                <a:latin typeface="Arial"/>
                <a:cs typeface="Arial"/>
              </a:rPr>
              <a:t>all</a:t>
            </a:r>
            <a:r>
              <a:rPr sz="1400" spc="-20" dirty="0">
                <a:solidFill>
                  <a:srgbClr val="FFFFFF"/>
                </a:solidFill>
                <a:latin typeface="Arial"/>
                <a:cs typeface="Arial"/>
              </a:rPr>
              <a:t> items </a:t>
            </a:r>
            <a:r>
              <a:rPr sz="1400" dirty="0">
                <a:solidFill>
                  <a:srgbClr val="FFFFFF"/>
                </a:solidFill>
                <a:latin typeface="Arial"/>
                <a:cs typeface="Arial"/>
              </a:rPr>
              <a:t>have</a:t>
            </a:r>
            <a:r>
              <a:rPr sz="1400" spc="-20" dirty="0">
                <a:solidFill>
                  <a:srgbClr val="FFFFFF"/>
                </a:solidFill>
                <a:latin typeface="Arial"/>
                <a:cs typeface="Arial"/>
              </a:rPr>
              <a:t> been </a:t>
            </a:r>
            <a:r>
              <a:rPr sz="1400" dirty="0">
                <a:solidFill>
                  <a:srgbClr val="FFFFFF"/>
                </a:solidFill>
                <a:latin typeface="Arial"/>
                <a:cs typeface="Arial"/>
              </a:rPr>
              <a:t>inspected</a:t>
            </a:r>
            <a:r>
              <a:rPr lang="en-US" sz="1400" dirty="0">
                <a:solidFill>
                  <a:srgbClr val="FFFFFF"/>
                </a:solidFill>
                <a:latin typeface="Arial"/>
                <a:cs typeface="Arial"/>
              </a:rPr>
              <a:t>,</a:t>
            </a:r>
            <a:r>
              <a:rPr sz="1400" spc="-40" dirty="0">
                <a:solidFill>
                  <a:srgbClr val="FFFFFF"/>
                </a:solidFill>
                <a:latin typeface="Arial"/>
                <a:cs typeface="Arial"/>
              </a:rPr>
              <a:t> </a:t>
            </a:r>
            <a:r>
              <a:rPr sz="1400" spc="-25" dirty="0">
                <a:solidFill>
                  <a:srgbClr val="FFFFFF"/>
                </a:solidFill>
                <a:latin typeface="Arial"/>
                <a:cs typeface="Arial"/>
              </a:rPr>
              <a:t>you </a:t>
            </a:r>
            <a:r>
              <a:rPr sz="1400" dirty="0">
                <a:solidFill>
                  <a:srgbClr val="FFFFFF"/>
                </a:solidFill>
                <a:latin typeface="Arial"/>
                <a:cs typeface="Arial"/>
              </a:rPr>
              <a:t>will</a:t>
            </a:r>
            <a:r>
              <a:rPr sz="1400" spc="-20" dirty="0">
                <a:solidFill>
                  <a:srgbClr val="FFFFFF"/>
                </a:solidFill>
                <a:latin typeface="Arial"/>
                <a:cs typeface="Arial"/>
              </a:rPr>
              <a:t> </a:t>
            </a:r>
            <a:r>
              <a:rPr lang="en-US" sz="1400" spc="-20" dirty="0">
                <a:solidFill>
                  <a:srgbClr val="FFFFFF"/>
                </a:solidFill>
                <a:latin typeface="Arial"/>
                <a:cs typeface="Arial"/>
              </a:rPr>
              <a:t>confirm the inspection results, </a:t>
            </a:r>
            <a:r>
              <a:rPr sz="1400" dirty="0">
                <a:solidFill>
                  <a:srgbClr val="FFFFFF"/>
                </a:solidFill>
                <a:latin typeface="Arial"/>
                <a:cs typeface="Arial"/>
              </a:rPr>
              <a:t>create</a:t>
            </a:r>
            <a:r>
              <a:rPr sz="1400" spc="-25" dirty="0">
                <a:solidFill>
                  <a:srgbClr val="FFFFFF"/>
                </a:solidFill>
                <a:latin typeface="Arial"/>
                <a:cs typeface="Arial"/>
              </a:rPr>
              <a:t> </a:t>
            </a:r>
            <a:r>
              <a:rPr sz="1400" spc="-20" dirty="0">
                <a:solidFill>
                  <a:srgbClr val="FFFFFF"/>
                </a:solidFill>
                <a:latin typeface="Arial"/>
                <a:cs typeface="Arial"/>
              </a:rPr>
              <a:t>your </a:t>
            </a:r>
            <a:r>
              <a:rPr sz="1400" dirty="0">
                <a:solidFill>
                  <a:srgbClr val="FFFFFF"/>
                </a:solidFill>
                <a:latin typeface="Arial"/>
                <a:cs typeface="Arial"/>
              </a:rPr>
              <a:t>signature,</a:t>
            </a:r>
            <a:r>
              <a:rPr sz="1400" spc="-60" dirty="0">
                <a:solidFill>
                  <a:srgbClr val="FFFFFF"/>
                </a:solidFill>
                <a:latin typeface="Arial"/>
                <a:cs typeface="Arial"/>
              </a:rPr>
              <a:t> </a:t>
            </a:r>
            <a:r>
              <a:rPr lang="en-US" sz="1400" spc="-25" dirty="0">
                <a:solidFill>
                  <a:srgbClr val="FFFFFF"/>
                </a:solidFill>
                <a:latin typeface="Arial"/>
                <a:cs typeface="Arial"/>
              </a:rPr>
              <a:t>and </a:t>
            </a:r>
            <a:r>
              <a:rPr lang="en-US" sz="1400" spc="-10" dirty="0">
                <a:solidFill>
                  <a:srgbClr val="FFFFFF"/>
                </a:solidFill>
                <a:latin typeface="Arial"/>
                <a:cs typeface="Arial"/>
              </a:rPr>
              <a:t>choose to view summary.</a:t>
            </a:r>
            <a:endParaRPr sz="1400" dirty="0">
              <a:latin typeface="Arial"/>
              <a:cs typeface="Arial"/>
            </a:endParaRPr>
          </a:p>
        </p:txBody>
      </p:sp>
      <p:pic>
        <p:nvPicPr>
          <p:cNvPr id="2" name="Picture 2" descr="Azuga Logo PNG Vector (SVG) Free Download">
            <a:extLst>
              <a:ext uri="{FF2B5EF4-FFF2-40B4-BE49-F238E27FC236}">
                <a16:creationId xmlns:a16="http://schemas.microsoft.com/office/drawing/2014/main" id="{EF25531B-4311-AA97-ADCD-F546185A8E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019165"/>
          </a:xfrm>
          <a:custGeom>
            <a:avLst/>
            <a:gdLst/>
            <a:ahLst/>
            <a:cxnLst/>
            <a:rect l="l" t="t" r="r" b="b"/>
            <a:pathLst>
              <a:path w="12192000" h="6019165">
                <a:moveTo>
                  <a:pt x="12191999" y="0"/>
                </a:moveTo>
                <a:lnTo>
                  <a:pt x="0" y="0"/>
                </a:lnTo>
                <a:lnTo>
                  <a:pt x="0" y="6018661"/>
                </a:lnTo>
                <a:lnTo>
                  <a:pt x="12191999" y="6018661"/>
                </a:lnTo>
                <a:lnTo>
                  <a:pt x="12191999" y="0"/>
                </a:lnTo>
                <a:close/>
              </a:path>
            </a:pathLst>
          </a:custGeom>
          <a:solidFill>
            <a:srgbClr val="92D050"/>
          </a:solidFill>
        </p:spPr>
        <p:txBody>
          <a:bodyPr wrap="square" lIns="0" tIns="0" rIns="0" bIns="0" rtlCol="0"/>
          <a:lstStyle/>
          <a:p>
            <a:endParaRPr dirty="0"/>
          </a:p>
        </p:txBody>
      </p:sp>
      <p:sp>
        <p:nvSpPr>
          <p:cNvPr id="5" name="object 5"/>
          <p:cNvSpPr/>
          <p:nvPr/>
        </p:nvSpPr>
        <p:spPr>
          <a:xfrm>
            <a:off x="383666" y="815389"/>
            <a:ext cx="3231209" cy="3643585"/>
          </a:xfrm>
          <a:custGeom>
            <a:avLst/>
            <a:gdLst/>
            <a:ahLst/>
            <a:cxnLst/>
            <a:rect l="l" t="t" r="r" b="b"/>
            <a:pathLst>
              <a:path w="4153534" h="4665345">
                <a:moveTo>
                  <a:pt x="3460982" y="0"/>
                </a:moveTo>
                <a:lnTo>
                  <a:pt x="692212" y="0"/>
                </a:lnTo>
                <a:lnTo>
                  <a:pt x="644819" y="1596"/>
                </a:lnTo>
                <a:lnTo>
                  <a:pt x="598282" y="6319"/>
                </a:lnTo>
                <a:lnTo>
                  <a:pt x="552707" y="14063"/>
                </a:lnTo>
                <a:lnTo>
                  <a:pt x="508194" y="24726"/>
                </a:lnTo>
                <a:lnTo>
                  <a:pt x="464848" y="38205"/>
                </a:lnTo>
                <a:lnTo>
                  <a:pt x="422771" y="54397"/>
                </a:lnTo>
                <a:lnTo>
                  <a:pt x="382067" y="73198"/>
                </a:lnTo>
                <a:lnTo>
                  <a:pt x="342839" y="94507"/>
                </a:lnTo>
                <a:lnTo>
                  <a:pt x="305189" y="118218"/>
                </a:lnTo>
                <a:lnTo>
                  <a:pt x="269221" y="144230"/>
                </a:lnTo>
                <a:lnTo>
                  <a:pt x="235038" y="172440"/>
                </a:lnTo>
                <a:lnTo>
                  <a:pt x="202743" y="202743"/>
                </a:lnTo>
                <a:lnTo>
                  <a:pt x="172440" y="235038"/>
                </a:lnTo>
                <a:lnTo>
                  <a:pt x="144230" y="269221"/>
                </a:lnTo>
                <a:lnTo>
                  <a:pt x="118218" y="305189"/>
                </a:lnTo>
                <a:lnTo>
                  <a:pt x="94507" y="342838"/>
                </a:lnTo>
                <a:lnTo>
                  <a:pt x="73198" y="382067"/>
                </a:lnTo>
                <a:lnTo>
                  <a:pt x="54397" y="422771"/>
                </a:lnTo>
                <a:lnTo>
                  <a:pt x="38205" y="464847"/>
                </a:lnTo>
                <a:lnTo>
                  <a:pt x="24726" y="508193"/>
                </a:lnTo>
                <a:lnTo>
                  <a:pt x="14063" y="552706"/>
                </a:lnTo>
                <a:lnTo>
                  <a:pt x="6319" y="598281"/>
                </a:lnTo>
                <a:lnTo>
                  <a:pt x="1596" y="644817"/>
                </a:lnTo>
                <a:lnTo>
                  <a:pt x="0" y="692210"/>
                </a:lnTo>
                <a:lnTo>
                  <a:pt x="0" y="3973004"/>
                </a:lnTo>
                <a:lnTo>
                  <a:pt x="1596" y="4020397"/>
                </a:lnTo>
                <a:lnTo>
                  <a:pt x="6319" y="4066933"/>
                </a:lnTo>
                <a:lnTo>
                  <a:pt x="14063" y="4112509"/>
                </a:lnTo>
                <a:lnTo>
                  <a:pt x="24726" y="4157021"/>
                </a:lnTo>
                <a:lnTo>
                  <a:pt x="38205" y="4200367"/>
                </a:lnTo>
                <a:lnTo>
                  <a:pt x="54397" y="4242444"/>
                </a:lnTo>
                <a:lnTo>
                  <a:pt x="73198" y="4283148"/>
                </a:lnTo>
                <a:lnTo>
                  <a:pt x="94507" y="4322376"/>
                </a:lnTo>
                <a:lnTo>
                  <a:pt x="118218" y="4360026"/>
                </a:lnTo>
                <a:lnTo>
                  <a:pt x="144230" y="4395994"/>
                </a:lnTo>
                <a:lnTo>
                  <a:pt x="172440" y="4430176"/>
                </a:lnTo>
                <a:lnTo>
                  <a:pt x="202743" y="4462471"/>
                </a:lnTo>
                <a:lnTo>
                  <a:pt x="235038" y="4492775"/>
                </a:lnTo>
                <a:lnTo>
                  <a:pt x="269221" y="4520984"/>
                </a:lnTo>
                <a:lnTo>
                  <a:pt x="305189" y="4546996"/>
                </a:lnTo>
                <a:lnTo>
                  <a:pt x="342839" y="4570708"/>
                </a:lnTo>
                <a:lnTo>
                  <a:pt x="382067" y="4592016"/>
                </a:lnTo>
                <a:lnTo>
                  <a:pt x="422771" y="4610818"/>
                </a:lnTo>
                <a:lnTo>
                  <a:pt x="464848" y="4627009"/>
                </a:lnTo>
                <a:lnTo>
                  <a:pt x="508194" y="4640489"/>
                </a:lnTo>
                <a:lnTo>
                  <a:pt x="552707" y="4651152"/>
                </a:lnTo>
                <a:lnTo>
                  <a:pt x="598282" y="4658896"/>
                </a:lnTo>
                <a:lnTo>
                  <a:pt x="644819" y="4663618"/>
                </a:lnTo>
                <a:lnTo>
                  <a:pt x="692212" y="4665215"/>
                </a:lnTo>
                <a:lnTo>
                  <a:pt x="3460982" y="4665215"/>
                </a:lnTo>
                <a:lnTo>
                  <a:pt x="3508375" y="4663618"/>
                </a:lnTo>
                <a:lnTo>
                  <a:pt x="3554911" y="4658896"/>
                </a:lnTo>
                <a:lnTo>
                  <a:pt x="3600487" y="4651152"/>
                </a:lnTo>
                <a:lnTo>
                  <a:pt x="3644999" y="4640489"/>
                </a:lnTo>
                <a:lnTo>
                  <a:pt x="3688345" y="4627009"/>
                </a:lnTo>
                <a:lnTo>
                  <a:pt x="3730422" y="4610818"/>
                </a:lnTo>
                <a:lnTo>
                  <a:pt x="3771126" y="4592016"/>
                </a:lnTo>
                <a:lnTo>
                  <a:pt x="3810354" y="4570708"/>
                </a:lnTo>
                <a:lnTo>
                  <a:pt x="3848004" y="4546996"/>
                </a:lnTo>
                <a:lnTo>
                  <a:pt x="3883972" y="4520984"/>
                </a:lnTo>
                <a:lnTo>
                  <a:pt x="3918154" y="4492775"/>
                </a:lnTo>
                <a:lnTo>
                  <a:pt x="3950449" y="4462471"/>
                </a:lnTo>
                <a:lnTo>
                  <a:pt x="3980753" y="4430176"/>
                </a:lnTo>
                <a:lnTo>
                  <a:pt x="4008962" y="4395994"/>
                </a:lnTo>
                <a:lnTo>
                  <a:pt x="4034974" y="4360026"/>
                </a:lnTo>
                <a:lnTo>
                  <a:pt x="4058686" y="4322376"/>
                </a:lnTo>
                <a:lnTo>
                  <a:pt x="4079994" y="4283148"/>
                </a:lnTo>
                <a:lnTo>
                  <a:pt x="4098796" y="4242444"/>
                </a:lnTo>
                <a:lnTo>
                  <a:pt x="4114987" y="4200367"/>
                </a:lnTo>
                <a:lnTo>
                  <a:pt x="4128466" y="4157021"/>
                </a:lnTo>
                <a:lnTo>
                  <a:pt x="4139130" y="4112509"/>
                </a:lnTo>
                <a:lnTo>
                  <a:pt x="4146874" y="4066933"/>
                </a:lnTo>
                <a:lnTo>
                  <a:pt x="4151596" y="4020397"/>
                </a:lnTo>
                <a:lnTo>
                  <a:pt x="4153193" y="3973004"/>
                </a:lnTo>
                <a:lnTo>
                  <a:pt x="4153193" y="692210"/>
                </a:lnTo>
                <a:lnTo>
                  <a:pt x="4151596" y="644817"/>
                </a:lnTo>
                <a:lnTo>
                  <a:pt x="4146874" y="598281"/>
                </a:lnTo>
                <a:lnTo>
                  <a:pt x="4139130" y="552706"/>
                </a:lnTo>
                <a:lnTo>
                  <a:pt x="4128466" y="508193"/>
                </a:lnTo>
                <a:lnTo>
                  <a:pt x="4114987" y="464847"/>
                </a:lnTo>
                <a:lnTo>
                  <a:pt x="4098796" y="422771"/>
                </a:lnTo>
                <a:lnTo>
                  <a:pt x="4079994" y="382067"/>
                </a:lnTo>
                <a:lnTo>
                  <a:pt x="4058686" y="342838"/>
                </a:lnTo>
                <a:lnTo>
                  <a:pt x="4034974" y="305189"/>
                </a:lnTo>
                <a:lnTo>
                  <a:pt x="4008962" y="269221"/>
                </a:lnTo>
                <a:lnTo>
                  <a:pt x="3980753" y="235038"/>
                </a:lnTo>
                <a:lnTo>
                  <a:pt x="3950449" y="202743"/>
                </a:lnTo>
                <a:lnTo>
                  <a:pt x="3918154" y="172440"/>
                </a:lnTo>
                <a:lnTo>
                  <a:pt x="3883972" y="144230"/>
                </a:lnTo>
                <a:lnTo>
                  <a:pt x="3848004" y="118218"/>
                </a:lnTo>
                <a:lnTo>
                  <a:pt x="3810354" y="94507"/>
                </a:lnTo>
                <a:lnTo>
                  <a:pt x="3771126" y="73198"/>
                </a:lnTo>
                <a:lnTo>
                  <a:pt x="3730422" y="54397"/>
                </a:lnTo>
                <a:lnTo>
                  <a:pt x="3688345" y="38205"/>
                </a:lnTo>
                <a:lnTo>
                  <a:pt x="3644999" y="24726"/>
                </a:lnTo>
                <a:lnTo>
                  <a:pt x="3600487" y="14063"/>
                </a:lnTo>
                <a:lnTo>
                  <a:pt x="3554911" y="6319"/>
                </a:lnTo>
                <a:lnTo>
                  <a:pt x="3508375" y="1596"/>
                </a:lnTo>
                <a:lnTo>
                  <a:pt x="3460982" y="0"/>
                </a:lnTo>
                <a:close/>
              </a:path>
            </a:pathLst>
          </a:custGeom>
          <a:solidFill>
            <a:srgbClr val="FFFFFF"/>
          </a:solidFill>
        </p:spPr>
        <p:txBody>
          <a:bodyPr wrap="square" lIns="0" tIns="0" rIns="0" bIns="0" rtlCol="0"/>
          <a:lstStyle/>
          <a:p>
            <a:endParaRPr dirty="0"/>
          </a:p>
        </p:txBody>
      </p:sp>
      <p:sp>
        <p:nvSpPr>
          <p:cNvPr id="6" name="object 6"/>
          <p:cNvSpPr txBox="1"/>
          <p:nvPr/>
        </p:nvSpPr>
        <p:spPr>
          <a:xfrm>
            <a:off x="825064" y="1253305"/>
            <a:ext cx="1965325" cy="2972609"/>
          </a:xfrm>
          <a:prstGeom prst="rect">
            <a:avLst/>
          </a:prstGeom>
        </p:spPr>
        <p:txBody>
          <a:bodyPr vert="horz" wrap="square" lIns="0" tIns="22860" rIns="0" bIns="0" rtlCol="0">
            <a:spAutoFit/>
          </a:bodyPr>
          <a:lstStyle/>
          <a:p>
            <a:pPr marL="12700" marR="5080" algn="l">
              <a:lnSpc>
                <a:spcPts val="1900"/>
              </a:lnSpc>
              <a:spcBef>
                <a:spcPts val="180"/>
              </a:spcBef>
            </a:pPr>
            <a:r>
              <a:rPr sz="1600" b="1" spc="-10" dirty="0">
                <a:solidFill>
                  <a:srgbClr val="4C4C4C"/>
                </a:solidFill>
                <a:latin typeface="Arial" panose="020B0604020202020204" pitchFamily="34" charset="0"/>
                <a:cs typeface="Arial" panose="020B0604020202020204" pitchFamily="34" charset="0"/>
              </a:rPr>
              <a:t>BEFORE </a:t>
            </a:r>
            <a:r>
              <a:rPr lang="en-US" sz="1600" b="1" dirty="0">
                <a:solidFill>
                  <a:srgbClr val="4C4C4C"/>
                </a:solidFill>
                <a:latin typeface="Arial" panose="020B0604020202020204" pitchFamily="34" charset="0"/>
                <a:cs typeface="Arial" panose="020B0604020202020204" pitchFamily="34" charset="0"/>
              </a:rPr>
              <a:t>PROVIDING YOUR DEVICE TO AN INSPECTOR, PRESS THE ROADSIDE </a:t>
            </a:r>
            <a:r>
              <a:rPr lang="en-US" sz="1600" b="1" dirty="0">
                <a:solidFill>
                  <a:schemeClr val="tx1"/>
                </a:solidFill>
                <a:latin typeface="Arial" panose="020B0604020202020204" pitchFamily="34" charset="0"/>
                <a:cs typeface="Arial" panose="020B0604020202020204" pitchFamily="34" charset="0"/>
              </a:rPr>
              <a:t>INSPECTION BUTTON. </a:t>
            </a:r>
            <a:r>
              <a:rPr lang="en-US" sz="1600" dirty="0">
                <a:solidFill>
                  <a:schemeClr val="tx1"/>
                </a:solidFill>
                <a:latin typeface="Arial" panose="020B0604020202020204" pitchFamily="34" charset="0"/>
                <a:cs typeface="Arial" panose="020B0604020202020204" pitchFamily="34" charset="0"/>
              </a:rPr>
              <a:t>Everything</a:t>
            </a:r>
            <a:r>
              <a:rPr lang="en-US" sz="1600" spc="-2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an</a:t>
            </a:r>
            <a:r>
              <a:rPr lang="en-US" sz="1600" spc="-1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agent</a:t>
            </a:r>
            <a:r>
              <a:rPr lang="en-US" sz="1600" spc="-2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could</a:t>
            </a:r>
            <a:r>
              <a:rPr lang="en-US" sz="1600" spc="-1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legally </a:t>
            </a:r>
            <a:r>
              <a:rPr lang="en-US" sz="1600" dirty="0">
                <a:solidFill>
                  <a:schemeClr val="tx1"/>
                </a:solidFill>
                <a:latin typeface="Arial" panose="020B0604020202020204" pitchFamily="34" charset="0"/>
                <a:cs typeface="Arial" panose="020B0604020202020204" pitchFamily="34" charset="0"/>
              </a:rPr>
              <a:t>ask</a:t>
            </a:r>
            <a:r>
              <a:rPr lang="en-US" sz="1600" spc="-1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for</a:t>
            </a:r>
            <a:r>
              <a:rPr lang="en-US" sz="1600" spc="-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is</a:t>
            </a:r>
            <a:r>
              <a:rPr lang="en-US" sz="1600" spc="-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included</a:t>
            </a:r>
            <a:r>
              <a:rPr lang="en-US" sz="1600" spc="-1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on</a:t>
            </a:r>
            <a:r>
              <a:rPr lang="en-US" sz="1600" spc="-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this</a:t>
            </a:r>
            <a:r>
              <a:rPr lang="en-US" sz="1600" spc="-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section.</a:t>
            </a:r>
            <a:endParaRPr lang="en-US" sz="1600" dirty="0">
              <a:solidFill>
                <a:schemeClr val="tx1"/>
              </a:solidFill>
              <a:latin typeface="Arial" panose="020B0604020202020204" pitchFamily="34" charset="0"/>
              <a:cs typeface="Arial" panose="020B0604020202020204" pitchFamily="34" charset="0"/>
            </a:endParaRPr>
          </a:p>
          <a:p>
            <a:pPr marL="12700" marR="5080">
              <a:lnSpc>
                <a:spcPts val="1900"/>
              </a:lnSpc>
              <a:spcBef>
                <a:spcPts val="180"/>
              </a:spcBef>
            </a:pPr>
            <a:endParaRPr sz="1600" dirty="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11</a:t>
            </a:fld>
            <a:endParaRPr spc="-25" dirty="0"/>
          </a:p>
        </p:txBody>
      </p:sp>
      <p:sp>
        <p:nvSpPr>
          <p:cNvPr id="28" name="Title 27">
            <a:extLst>
              <a:ext uri="{FF2B5EF4-FFF2-40B4-BE49-F238E27FC236}">
                <a16:creationId xmlns:a16="http://schemas.microsoft.com/office/drawing/2014/main" id="{4EE637DB-C6FD-3DBE-9624-4D2FE25F37C2}"/>
              </a:ext>
            </a:extLst>
          </p:cNvPr>
          <p:cNvSpPr>
            <a:spLocks noGrp="1"/>
          </p:cNvSpPr>
          <p:nvPr>
            <p:ph type="title"/>
          </p:nvPr>
        </p:nvSpPr>
        <p:spPr/>
        <p:txBody>
          <a:bodyPr/>
          <a:lstStyle/>
          <a:p>
            <a:r>
              <a:rPr lang="en-US" dirty="0"/>
              <a:t>Roadside Inspections</a:t>
            </a:r>
          </a:p>
        </p:txBody>
      </p:sp>
      <p:pic>
        <p:nvPicPr>
          <p:cNvPr id="30" name="Picture 29">
            <a:extLst>
              <a:ext uri="{FF2B5EF4-FFF2-40B4-BE49-F238E27FC236}">
                <a16:creationId xmlns:a16="http://schemas.microsoft.com/office/drawing/2014/main" id="{2F761F6A-F31C-CBD5-D2BE-11763941E1EB}"/>
              </a:ext>
            </a:extLst>
          </p:cNvPr>
          <p:cNvPicPr>
            <a:picLocks noChangeAspect="1"/>
          </p:cNvPicPr>
          <p:nvPr/>
        </p:nvPicPr>
        <p:blipFill>
          <a:blip r:embed="rId2"/>
          <a:stretch>
            <a:fillRect/>
          </a:stretch>
        </p:blipFill>
        <p:spPr>
          <a:xfrm>
            <a:off x="3076019" y="1253305"/>
            <a:ext cx="1902580" cy="3933836"/>
          </a:xfrm>
          <a:prstGeom prst="rect">
            <a:avLst/>
          </a:prstGeom>
          <a:ln>
            <a:noFill/>
          </a:ln>
          <a:effectLst>
            <a:outerShdw blurRad="292100" dist="139700" dir="2700000" algn="tl" rotWithShape="0">
              <a:srgbClr val="333333">
                <a:alpha val="65000"/>
              </a:srgbClr>
            </a:outerShdw>
          </a:effectLst>
        </p:spPr>
      </p:pic>
      <p:cxnSp>
        <p:nvCxnSpPr>
          <p:cNvPr id="35" name="Straight Arrow Connector 34">
            <a:extLst>
              <a:ext uri="{FF2B5EF4-FFF2-40B4-BE49-F238E27FC236}">
                <a16:creationId xmlns:a16="http://schemas.microsoft.com/office/drawing/2014/main" id="{02CC0A76-9BBB-CA32-F3D7-5955EA851898}"/>
              </a:ext>
            </a:extLst>
          </p:cNvPr>
          <p:cNvCxnSpPr>
            <a:cxnSpLocks/>
          </p:cNvCxnSpPr>
          <p:nvPr/>
        </p:nvCxnSpPr>
        <p:spPr>
          <a:xfrm>
            <a:off x="2565455" y="2674006"/>
            <a:ext cx="1737098" cy="88212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7AA363-5E05-FD47-BAC7-9142C87FD073}"/>
              </a:ext>
            </a:extLst>
          </p:cNvPr>
          <p:cNvSpPr txBox="1"/>
          <p:nvPr/>
        </p:nvSpPr>
        <p:spPr>
          <a:xfrm>
            <a:off x="5264229" y="4364613"/>
            <a:ext cx="6927771" cy="1400383"/>
          </a:xfrm>
          <a:prstGeom prst="rect">
            <a:avLst/>
          </a:prstGeom>
          <a:noFill/>
        </p:spPr>
        <p:txBody>
          <a:bodyPr wrap="square" rtlCol="0">
            <a:spAutoFit/>
          </a:bodyPr>
          <a:lstStyle/>
          <a:p>
            <a:pPr marL="407670" marR="250825">
              <a:lnSpc>
                <a:spcPct val="100000"/>
              </a:lnSpc>
              <a:spcBef>
                <a:spcPts val="630"/>
              </a:spcBef>
            </a:pPr>
            <a:r>
              <a:rPr lang="en-US" sz="1600" spc="-20" dirty="0">
                <a:solidFill>
                  <a:schemeClr val="bg1"/>
                </a:solidFill>
                <a:latin typeface="Arial" panose="020B0604020202020204" pitchFamily="34" charset="0"/>
                <a:cs typeface="Arial" panose="020B0604020202020204" pitchFamily="34" charset="0"/>
              </a:rPr>
              <a:t>You</a:t>
            </a:r>
            <a:r>
              <a:rPr lang="en-US" sz="1600" spc="-2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can</a:t>
            </a:r>
            <a:r>
              <a:rPr lang="en-US" sz="1600" spc="-1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email logs to an individual, or</a:t>
            </a:r>
            <a:r>
              <a:rPr lang="en-US" sz="1600" spc="-10" dirty="0">
                <a:solidFill>
                  <a:schemeClr val="bg1"/>
                </a:solidFill>
                <a:latin typeface="Arial" panose="020B0604020202020204" pitchFamily="34" charset="0"/>
                <a:cs typeface="Arial" panose="020B0604020202020204" pitchFamily="34" charset="0"/>
              </a:rPr>
              <a:t> </a:t>
            </a:r>
            <a:r>
              <a:rPr lang="en-US" sz="1600" spc="-20" dirty="0">
                <a:solidFill>
                  <a:schemeClr val="bg1"/>
                </a:solidFill>
                <a:latin typeface="Arial" panose="020B0604020202020204" pitchFamily="34" charset="0"/>
                <a:cs typeface="Arial" panose="020B0604020202020204" pitchFamily="34" charset="0"/>
              </a:rPr>
              <a:t>send </a:t>
            </a:r>
            <a:r>
              <a:rPr lang="en-US" sz="1600" dirty="0">
                <a:solidFill>
                  <a:schemeClr val="bg1"/>
                </a:solidFill>
                <a:latin typeface="Arial" panose="020B0604020202020204" pitchFamily="34" charset="0"/>
                <a:cs typeface="Arial" panose="020B0604020202020204" pitchFamily="34" charset="0"/>
              </a:rPr>
              <a:t>your</a:t>
            </a:r>
            <a:r>
              <a:rPr lang="en-US" sz="1600" spc="-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records directly to </a:t>
            </a:r>
            <a:r>
              <a:rPr lang="en-US" sz="1600" spc="-25" dirty="0">
                <a:solidFill>
                  <a:schemeClr val="bg1"/>
                </a:solidFill>
                <a:latin typeface="Arial" panose="020B0604020202020204" pitchFamily="34" charset="0"/>
                <a:cs typeface="Arial" panose="020B0604020202020204" pitchFamily="34" charset="0"/>
              </a:rPr>
              <a:t>the </a:t>
            </a:r>
            <a:r>
              <a:rPr lang="en-US" sz="1600" spc="-10" dirty="0">
                <a:solidFill>
                  <a:schemeClr val="bg1"/>
                </a:solidFill>
                <a:latin typeface="Arial" panose="020B0604020202020204" pitchFamily="34" charset="0"/>
                <a:cs typeface="Arial" panose="020B0604020202020204" pitchFamily="34" charset="0"/>
              </a:rPr>
              <a:t>FMCSA</a:t>
            </a:r>
            <a:r>
              <a:rPr lang="en-US" sz="1600" spc="-3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servers.</a:t>
            </a:r>
          </a:p>
          <a:p>
            <a:pPr marL="407670" marR="250825">
              <a:lnSpc>
                <a:spcPct val="100000"/>
              </a:lnSpc>
              <a:spcBef>
                <a:spcPts val="630"/>
              </a:spcBef>
            </a:pPr>
            <a:r>
              <a:rPr lang="en-US" sz="1600" spc="-10" dirty="0">
                <a:solidFill>
                  <a:schemeClr val="bg1"/>
                </a:solidFill>
                <a:latin typeface="Arial" panose="020B0604020202020204" pitchFamily="34" charset="0"/>
                <a:cs typeface="Arial" panose="020B0604020202020204" pitchFamily="34" charset="0"/>
              </a:rPr>
              <a:t>Press the back arrow to return to the main Hours of Service screen after the inspection is complete. You’ll be prompted to re-enter your password as a protection for you, as a driver. </a:t>
            </a:r>
            <a:endParaRPr lang="en-US"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5B4D807-AE36-701C-ACFC-897A6E6C6F0B}"/>
              </a:ext>
            </a:extLst>
          </p:cNvPr>
          <p:cNvPicPr>
            <a:picLocks noChangeAspect="1"/>
          </p:cNvPicPr>
          <p:nvPr/>
        </p:nvPicPr>
        <p:blipFill>
          <a:blip r:embed="rId3"/>
          <a:stretch>
            <a:fillRect/>
          </a:stretch>
        </p:blipFill>
        <p:spPr>
          <a:xfrm>
            <a:off x="6128131" y="617009"/>
            <a:ext cx="1766591" cy="3537449"/>
          </a:xfrm>
          <a:prstGeom prst="rect">
            <a:avLst/>
          </a:prstGeom>
        </p:spPr>
      </p:pic>
      <p:pic>
        <p:nvPicPr>
          <p:cNvPr id="17" name="Picture 16">
            <a:extLst>
              <a:ext uri="{FF2B5EF4-FFF2-40B4-BE49-F238E27FC236}">
                <a16:creationId xmlns:a16="http://schemas.microsoft.com/office/drawing/2014/main" id="{2599AB25-7CC0-5584-B5F8-4EEE63AF9960}"/>
              </a:ext>
            </a:extLst>
          </p:cNvPr>
          <p:cNvPicPr>
            <a:picLocks noChangeAspect="1"/>
          </p:cNvPicPr>
          <p:nvPr/>
        </p:nvPicPr>
        <p:blipFill>
          <a:blip r:embed="rId4"/>
          <a:stretch>
            <a:fillRect/>
          </a:stretch>
        </p:blipFill>
        <p:spPr>
          <a:xfrm>
            <a:off x="7661057" y="265153"/>
            <a:ext cx="2443159" cy="1870728"/>
          </a:xfrm>
          <a:prstGeom prst="rect">
            <a:avLst/>
          </a:prstGeom>
        </p:spPr>
      </p:pic>
      <p:pic>
        <p:nvPicPr>
          <p:cNvPr id="19" name="Picture 18">
            <a:extLst>
              <a:ext uri="{FF2B5EF4-FFF2-40B4-BE49-F238E27FC236}">
                <a16:creationId xmlns:a16="http://schemas.microsoft.com/office/drawing/2014/main" id="{1F008BD5-7E5B-D03C-31D9-519429142173}"/>
              </a:ext>
            </a:extLst>
          </p:cNvPr>
          <p:cNvPicPr>
            <a:picLocks noChangeAspect="1"/>
          </p:cNvPicPr>
          <p:nvPr/>
        </p:nvPicPr>
        <p:blipFill>
          <a:blip r:embed="rId5"/>
          <a:stretch>
            <a:fillRect/>
          </a:stretch>
        </p:blipFill>
        <p:spPr>
          <a:xfrm>
            <a:off x="8885117" y="1074047"/>
            <a:ext cx="2383435" cy="2645383"/>
          </a:xfrm>
          <a:prstGeom prst="rect">
            <a:avLst/>
          </a:prstGeom>
        </p:spPr>
      </p:pic>
      <p:pic>
        <p:nvPicPr>
          <p:cNvPr id="21" name="Picture 2" descr="Azuga Logo PNG Vector (SVG) Free Download">
            <a:extLst>
              <a:ext uri="{FF2B5EF4-FFF2-40B4-BE49-F238E27FC236}">
                <a16:creationId xmlns:a16="http://schemas.microsoft.com/office/drawing/2014/main" id="{C8149B9C-E638-4AC7-3A18-5EC5A919F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0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1703705"/>
            <a:chOff x="0" y="1"/>
            <a:chExt cx="12192000" cy="1703705"/>
          </a:xfrm>
          <a:solidFill>
            <a:srgbClr val="92D050"/>
          </a:solidFill>
        </p:grpSpPr>
        <p:sp>
          <p:nvSpPr>
            <p:cNvPr id="3" name="object 3"/>
            <p:cNvSpPr/>
            <p:nvPr/>
          </p:nvSpPr>
          <p:spPr>
            <a:xfrm>
              <a:off x="0" y="1"/>
              <a:ext cx="12192000" cy="1703705"/>
            </a:xfrm>
            <a:custGeom>
              <a:avLst/>
              <a:gdLst/>
              <a:ahLst/>
              <a:cxnLst/>
              <a:rect l="l" t="t" r="r" b="b"/>
              <a:pathLst>
                <a:path w="12192000" h="1703705">
                  <a:moveTo>
                    <a:pt x="12191999" y="0"/>
                  </a:moveTo>
                  <a:lnTo>
                    <a:pt x="0" y="0"/>
                  </a:lnTo>
                  <a:lnTo>
                    <a:pt x="0" y="1703670"/>
                  </a:lnTo>
                  <a:lnTo>
                    <a:pt x="12191999" y="1703670"/>
                  </a:lnTo>
                  <a:lnTo>
                    <a:pt x="12191999" y="0"/>
                  </a:lnTo>
                  <a:close/>
                </a:path>
              </a:pathLst>
            </a:custGeom>
            <a:grpFill/>
          </p:spPr>
          <p:txBody>
            <a:bodyPr wrap="square" lIns="0" tIns="0" rIns="0" bIns="0" rtlCol="0"/>
            <a:lstStyle/>
            <a:p>
              <a:endParaRPr/>
            </a:p>
          </p:txBody>
        </p:sp>
        <p:sp>
          <p:nvSpPr>
            <p:cNvPr id="4" name="object 4"/>
            <p:cNvSpPr/>
            <p:nvPr/>
          </p:nvSpPr>
          <p:spPr>
            <a:xfrm>
              <a:off x="6230131" y="475789"/>
              <a:ext cx="55244" cy="796290"/>
            </a:xfrm>
            <a:custGeom>
              <a:avLst/>
              <a:gdLst/>
              <a:ahLst/>
              <a:cxnLst/>
              <a:rect l="l" t="t" r="r" b="b"/>
              <a:pathLst>
                <a:path w="55245" h="796290">
                  <a:moveTo>
                    <a:pt x="55163" y="0"/>
                  </a:moveTo>
                  <a:lnTo>
                    <a:pt x="0" y="0"/>
                  </a:lnTo>
                  <a:lnTo>
                    <a:pt x="0" y="796263"/>
                  </a:lnTo>
                  <a:lnTo>
                    <a:pt x="55163" y="796263"/>
                  </a:lnTo>
                  <a:lnTo>
                    <a:pt x="55163"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648608" y="517651"/>
            <a:ext cx="5172710" cy="574040"/>
          </a:xfrm>
          <a:prstGeom prst="rect">
            <a:avLst/>
          </a:prstGeom>
        </p:spPr>
        <p:txBody>
          <a:bodyPr vert="horz" wrap="square" lIns="0" tIns="12700" rIns="0" bIns="0" rtlCol="0">
            <a:spAutoFit/>
          </a:bodyPr>
          <a:lstStyle/>
          <a:p>
            <a:pPr marL="12700">
              <a:lnSpc>
                <a:spcPct val="100000"/>
              </a:lnSpc>
              <a:spcBef>
                <a:spcPts val="100"/>
              </a:spcBef>
            </a:pPr>
            <a:r>
              <a:rPr spc="155" dirty="0"/>
              <a:t>End</a:t>
            </a:r>
            <a:r>
              <a:rPr spc="-335" dirty="0"/>
              <a:t> </a:t>
            </a:r>
            <a:r>
              <a:rPr dirty="0"/>
              <a:t>of</a:t>
            </a:r>
            <a:r>
              <a:rPr spc="-330" dirty="0"/>
              <a:t> </a:t>
            </a:r>
            <a:r>
              <a:rPr dirty="0"/>
              <a:t>Day</a:t>
            </a:r>
            <a:r>
              <a:rPr spc="570" dirty="0"/>
              <a:t> </a:t>
            </a:r>
            <a:r>
              <a:rPr spc="70" dirty="0"/>
              <a:t>Procedure</a:t>
            </a:r>
          </a:p>
        </p:txBody>
      </p:sp>
      <p:sp>
        <p:nvSpPr>
          <p:cNvPr id="6" name="object 6"/>
          <p:cNvSpPr txBox="1"/>
          <p:nvPr/>
        </p:nvSpPr>
        <p:spPr>
          <a:xfrm>
            <a:off x="6653966" y="525779"/>
            <a:ext cx="4964430" cy="867866"/>
          </a:xfrm>
          <a:prstGeom prst="rect">
            <a:avLst/>
          </a:prstGeom>
        </p:spPr>
        <p:txBody>
          <a:bodyPr vert="horz" wrap="square" lIns="0" tIns="10795" rIns="0" bIns="0" rtlCol="0">
            <a:spAutoFit/>
          </a:bodyPr>
          <a:lstStyle/>
          <a:p>
            <a:pPr marL="12700" marR="5080">
              <a:lnSpc>
                <a:spcPct val="100699"/>
              </a:lnSpc>
              <a:spcBef>
                <a:spcPts val="85"/>
              </a:spcBef>
            </a:pPr>
            <a:r>
              <a:rPr sz="1400" dirty="0">
                <a:solidFill>
                  <a:srgbClr val="FFFFFF"/>
                </a:solidFill>
                <a:latin typeface="Arial"/>
                <a:cs typeface="Arial"/>
              </a:rPr>
              <a:t>Once</a:t>
            </a:r>
            <a:r>
              <a:rPr sz="1400" spc="-40" dirty="0">
                <a:solidFill>
                  <a:srgbClr val="FFFFFF"/>
                </a:solidFill>
                <a:latin typeface="Arial"/>
                <a:cs typeface="Arial"/>
              </a:rPr>
              <a:t>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shift</a:t>
            </a:r>
            <a:r>
              <a:rPr sz="1400" spc="-25" dirty="0">
                <a:solidFill>
                  <a:srgbClr val="FFFFFF"/>
                </a:solidFill>
                <a:latin typeface="Arial"/>
                <a:cs typeface="Arial"/>
              </a:rPr>
              <a:t> </a:t>
            </a:r>
            <a:r>
              <a:rPr sz="1400" dirty="0">
                <a:solidFill>
                  <a:srgbClr val="FFFFFF"/>
                </a:solidFill>
                <a:latin typeface="Arial"/>
                <a:cs typeface="Arial"/>
              </a:rPr>
              <a:t>is</a:t>
            </a:r>
            <a:r>
              <a:rPr sz="1400" spc="-30" dirty="0">
                <a:solidFill>
                  <a:srgbClr val="FFFFFF"/>
                </a:solidFill>
                <a:latin typeface="Arial"/>
                <a:cs typeface="Arial"/>
              </a:rPr>
              <a:t> </a:t>
            </a:r>
            <a:r>
              <a:rPr sz="1400" dirty="0">
                <a:solidFill>
                  <a:srgbClr val="FFFFFF"/>
                </a:solidFill>
                <a:latin typeface="Arial"/>
                <a:cs typeface="Arial"/>
              </a:rPr>
              <a:t>complete,</a:t>
            </a:r>
            <a:r>
              <a:rPr sz="1400" spc="-25" dirty="0">
                <a:solidFill>
                  <a:srgbClr val="FFFFFF"/>
                </a:solidFill>
                <a:latin typeface="Arial"/>
                <a:cs typeface="Arial"/>
              </a:rPr>
              <a:t> </a:t>
            </a:r>
            <a:r>
              <a:rPr sz="1400" dirty="0">
                <a:solidFill>
                  <a:srgbClr val="FFFFFF"/>
                </a:solidFill>
                <a:latin typeface="Arial"/>
                <a:cs typeface="Arial"/>
              </a:rPr>
              <a:t>after</a:t>
            </a:r>
            <a:r>
              <a:rPr sz="1400" spc="-35" dirty="0">
                <a:solidFill>
                  <a:srgbClr val="FFFFFF"/>
                </a:solidFill>
                <a:latin typeface="Arial"/>
                <a:cs typeface="Arial"/>
              </a:rPr>
              <a:t> </a:t>
            </a:r>
            <a:r>
              <a:rPr sz="1400" dirty="0">
                <a:solidFill>
                  <a:srgbClr val="FFFFFF"/>
                </a:solidFill>
                <a:latin typeface="Arial"/>
                <a:cs typeface="Arial"/>
              </a:rPr>
              <a:t>your</a:t>
            </a:r>
            <a:r>
              <a:rPr sz="1400" spc="-30" dirty="0">
                <a:solidFill>
                  <a:srgbClr val="FFFFFF"/>
                </a:solidFill>
                <a:latin typeface="Arial"/>
                <a:cs typeface="Arial"/>
              </a:rPr>
              <a:t> </a:t>
            </a:r>
            <a:r>
              <a:rPr sz="1400" spc="-10" dirty="0">
                <a:solidFill>
                  <a:srgbClr val="FFFFFF"/>
                </a:solidFill>
                <a:latin typeface="Arial"/>
                <a:cs typeface="Arial"/>
              </a:rPr>
              <a:t>Post-</a:t>
            </a:r>
            <a:r>
              <a:rPr sz="1400" dirty="0">
                <a:solidFill>
                  <a:srgbClr val="FFFFFF"/>
                </a:solidFill>
                <a:latin typeface="Arial"/>
                <a:cs typeface="Arial"/>
              </a:rPr>
              <a:t>Trip</a:t>
            </a:r>
            <a:r>
              <a:rPr sz="1400" spc="-30" dirty="0">
                <a:solidFill>
                  <a:srgbClr val="FFFFFF"/>
                </a:solidFill>
                <a:latin typeface="Arial"/>
                <a:cs typeface="Arial"/>
              </a:rPr>
              <a:t> </a:t>
            </a:r>
            <a:r>
              <a:rPr sz="1400" dirty="0">
                <a:solidFill>
                  <a:srgbClr val="FFFFFF"/>
                </a:solidFill>
                <a:latin typeface="Arial"/>
                <a:cs typeface="Arial"/>
              </a:rPr>
              <a:t>Inspection</a:t>
            </a:r>
            <a:r>
              <a:rPr sz="1400" spc="-25" dirty="0">
                <a:solidFill>
                  <a:srgbClr val="FFFFFF"/>
                </a:solidFill>
                <a:latin typeface="Arial"/>
                <a:cs typeface="Arial"/>
              </a:rPr>
              <a:t> has </a:t>
            </a:r>
            <a:r>
              <a:rPr sz="1400" dirty="0">
                <a:solidFill>
                  <a:srgbClr val="FFFFFF"/>
                </a:solidFill>
                <a:latin typeface="Arial"/>
                <a:cs typeface="Arial"/>
              </a:rPr>
              <a:t>been</a:t>
            </a:r>
            <a:r>
              <a:rPr sz="1400" spc="-25" dirty="0">
                <a:solidFill>
                  <a:srgbClr val="FFFFFF"/>
                </a:solidFill>
                <a:latin typeface="Arial"/>
                <a:cs typeface="Arial"/>
              </a:rPr>
              <a:t> </a:t>
            </a:r>
            <a:r>
              <a:rPr sz="1400" dirty="0">
                <a:solidFill>
                  <a:srgbClr val="FFFFFF"/>
                </a:solidFill>
                <a:latin typeface="Arial"/>
                <a:cs typeface="Arial"/>
              </a:rPr>
              <a:t>performed,</a:t>
            </a:r>
            <a:r>
              <a:rPr sz="1400" spc="-25" dirty="0">
                <a:solidFill>
                  <a:srgbClr val="FFFFFF"/>
                </a:solidFill>
                <a:latin typeface="Arial"/>
                <a:cs typeface="Arial"/>
              </a:rPr>
              <a:t> </a:t>
            </a:r>
            <a:r>
              <a:rPr sz="1400" dirty="0">
                <a:solidFill>
                  <a:srgbClr val="FFFFFF"/>
                </a:solidFill>
                <a:latin typeface="Arial"/>
                <a:cs typeface="Arial"/>
              </a:rPr>
              <a:t>you</a:t>
            </a:r>
            <a:r>
              <a:rPr sz="1400" spc="-20" dirty="0">
                <a:solidFill>
                  <a:srgbClr val="FFFFFF"/>
                </a:solidFill>
                <a:latin typeface="Arial"/>
                <a:cs typeface="Arial"/>
              </a:rPr>
              <a:t> </a:t>
            </a:r>
            <a:r>
              <a:rPr sz="1400" dirty="0">
                <a:solidFill>
                  <a:srgbClr val="FFFFFF"/>
                </a:solidFill>
                <a:latin typeface="Arial"/>
                <a:cs typeface="Arial"/>
              </a:rPr>
              <a:t>must</a:t>
            </a:r>
            <a:r>
              <a:rPr sz="1400" spc="-25" dirty="0">
                <a:solidFill>
                  <a:srgbClr val="FFFFFF"/>
                </a:solidFill>
                <a:latin typeface="Arial"/>
                <a:cs typeface="Arial"/>
              </a:rPr>
              <a:t> </a:t>
            </a:r>
            <a:r>
              <a:rPr sz="1400" dirty="0">
                <a:solidFill>
                  <a:srgbClr val="FFFFFF"/>
                </a:solidFill>
                <a:latin typeface="Arial"/>
                <a:cs typeface="Arial"/>
              </a:rPr>
              <a:t>end</a:t>
            </a:r>
            <a:r>
              <a:rPr sz="1400" spc="-2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shift</a:t>
            </a:r>
            <a:r>
              <a:rPr sz="1400" spc="-20" dirty="0">
                <a:solidFill>
                  <a:srgbClr val="FFFFFF"/>
                </a:solidFill>
                <a:latin typeface="Arial"/>
                <a:cs typeface="Arial"/>
              </a:rPr>
              <a:t> </a:t>
            </a:r>
            <a:r>
              <a:rPr sz="1400" dirty="0">
                <a:solidFill>
                  <a:srgbClr val="FFFFFF"/>
                </a:solidFill>
                <a:latin typeface="Arial"/>
                <a:cs typeface="Arial"/>
              </a:rPr>
              <a:t>in</a:t>
            </a:r>
            <a:r>
              <a:rPr sz="1400" spc="-2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application</a:t>
            </a:r>
            <a:r>
              <a:rPr sz="1400" spc="-25" dirty="0">
                <a:solidFill>
                  <a:srgbClr val="FFFFFF"/>
                </a:solidFill>
                <a:latin typeface="Arial"/>
                <a:cs typeface="Arial"/>
              </a:rPr>
              <a:t> and </a:t>
            </a:r>
            <a:r>
              <a:rPr sz="1400" dirty="0">
                <a:solidFill>
                  <a:srgbClr val="FFFFFF"/>
                </a:solidFill>
                <a:latin typeface="Arial"/>
                <a:cs typeface="Arial"/>
              </a:rPr>
              <a:t>log</a:t>
            </a:r>
            <a:r>
              <a:rPr sz="1400" spc="-20" dirty="0">
                <a:solidFill>
                  <a:srgbClr val="FFFFFF"/>
                </a:solidFill>
                <a:latin typeface="Arial"/>
                <a:cs typeface="Arial"/>
              </a:rPr>
              <a:t> </a:t>
            </a:r>
            <a:r>
              <a:rPr sz="1400" dirty="0">
                <a:solidFill>
                  <a:srgbClr val="FFFFFF"/>
                </a:solidFill>
                <a:latin typeface="Arial"/>
                <a:cs typeface="Arial"/>
              </a:rPr>
              <a:t>out.</a:t>
            </a:r>
            <a:r>
              <a:rPr sz="1400" spc="-40" dirty="0">
                <a:solidFill>
                  <a:srgbClr val="FFFFFF"/>
                </a:solidFill>
                <a:latin typeface="Arial"/>
                <a:cs typeface="Arial"/>
              </a:rPr>
              <a:t> </a:t>
            </a:r>
            <a:r>
              <a:rPr sz="1400" dirty="0">
                <a:solidFill>
                  <a:srgbClr val="FFFFFF"/>
                </a:solidFill>
                <a:latin typeface="Arial"/>
                <a:cs typeface="Arial"/>
              </a:rPr>
              <a:t>This</a:t>
            </a:r>
            <a:r>
              <a:rPr sz="1400" spc="-20" dirty="0">
                <a:solidFill>
                  <a:srgbClr val="FFFFFF"/>
                </a:solidFill>
                <a:latin typeface="Arial"/>
                <a:cs typeface="Arial"/>
              </a:rPr>
              <a:t> </a:t>
            </a:r>
            <a:r>
              <a:rPr sz="1400" dirty="0">
                <a:solidFill>
                  <a:srgbClr val="FFFFFF"/>
                </a:solidFill>
                <a:latin typeface="Arial"/>
                <a:cs typeface="Arial"/>
              </a:rPr>
              <a:t>is</a:t>
            </a:r>
            <a:r>
              <a:rPr sz="1400" spc="-1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very</a:t>
            </a:r>
            <a:r>
              <a:rPr sz="1400" spc="-15" dirty="0">
                <a:solidFill>
                  <a:srgbClr val="FFFFFF"/>
                </a:solidFill>
                <a:latin typeface="Arial"/>
                <a:cs typeface="Arial"/>
              </a:rPr>
              <a:t> </a:t>
            </a:r>
            <a:r>
              <a:rPr sz="1400" dirty="0">
                <a:solidFill>
                  <a:srgbClr val="FFFFFF"/>
                </a:solidFill>
                <a:latin typeface="Arial"/>
                <a:cs typeface="Arial"/>
              </a:rPr>
              <a:t>important</a:t>
            </a:r>
            <a:r>
              <a:rPr sz="1400" spc="-20" dirty="0">
                <a:solidFill>
                  <a:srgbClr val="FFFFFF"/>
                </a:solidFill>
                <a:latin typeface="Arial"/>
                <a:cs typeface="Arial"/>
              </a:rPr>
              <a:t> </a:t>
            </a:r>
            <a:r>
              <a:rPr sz="1400" dirty="0">
                <a:solidFill>
                  <a:srgbClr val="FFFFFF"/>
                </a:solidFill>
                <a:latin typeface="Arial"/>
                <a:cs typeface="Arial"/>
              </a:rPr>
              <a:t>step</a:t>
            </a:r>
            <a:r>
              <a:rPr lang="en-US" sz="1400" spc="-15" dirty="0">
                <a:solidFill>
                  <a:srgbClr val="FFFFFF"/>
                </a:solidFill>
                <a:latin typeface="Arial"/>
                <a:cs typeface="Arial"/>
              </a:rPr>
              <a:t>, to ensure your cycle and shift hours calculate properly. </a:t>
            </a:r>
            <a:endParaRPr sz="1400" dirty="0">
              <a:latin typeface="Arial"/>
              <a:cs typeface="Arial"/>
            </a:endParaRPr>
          </a:p>
        </p:txBody>
      </p:sp>
      <p:grpSp>
        <p:nvGrpSpPr>
          <p:cNvPr id="8" name="object 8"/>
          <p:cNvGrpSpPr/>
          <p:nvPr/>
        </p:nvGrpSpPr>
        <p:grpSpPr>
          <a:xfrm>
            <a:off x="1118604" y="3733800"/>
            <a:ext cx="2218944" cy="1630679"/>
            <a:chOff x="829055" y="1792223"/>
            <a:chExt cx="2218944" cy="1630679"/>
          </a:xfrm>
        </p:grpSpPr>
        <p:pic>
          <p:nvPicPr>
            <p:cNvPr id="10" name="object 10"/>
            <p:cNvPicPr/>
            <p:nvPr/>
          </p:nvPicPr>
          <p:blipFill>
            <a:blip r:embed="rId2" cstate="print"/>
            <a:stretch>
              <a:fillRect/>
            </a:stretch>
          </p:blipFill>
          <p:spPr>
            <a:xfrm>
              <a:off x="829055" y="1792223"/>
              <a:ext cx="2218944" cy="1630679"/>
            </a:xfrm>
            <a:prstGeom prst="rect">
              <a:avLst/>
            </a:prstGeom>
          </p:spPr>
        </p:pic>
        <p:sp>
          <p:nvSpPr>
            <p:cNvPr id="11" name="object 11"/>
            <p:cNvSpPr/>
            <p:nvPr/>
          </p:nvSpPr>
          <p:spPr>
            <a:xfrm>
              <a:off x="1103733" y="2066397"/>
              <a:ext cx="1601470" cy="1019175"/>
            </a:xfrm>
            <a:custGeom>
              <a:avLst/>
              <a:gdLst/>
              <a:ahLst/>
              <a:cxnLst/>
              <a:rect l="l" t="t" r="r" b="b"/>
              <a:pathLst>
                <a:path w="1601470" h="1019175">
                  <a:moveTo>
                    <a:pt x="1431480" y="0"/>
                  </a:moveTo>
                  <a:lnTo>
                    <a:pt x="169841" y="0"/>
                  </a:lnTo>
                  <a:lnTo>
                    <a:pt x="124690" y="6066"/>
                  </a:lnTo>
                  <a:lnTo>
                    <a:pt x="84118" y="23188"/>
                  </a:lnTo>
                  <a:lnTo>
                    <a:pt x="49745" y="49745"/>
                  </a:lnTo>
                  <a:lnTo>
                    <a:pt x="23188" y="84118"/>
                  </a:lnTo>
                  <a:lnTo>
                    <a:pt x="6066" y="124690"/>
                  </a:lnTo>
                  <a:lnTo>
                    <a:pt x="0" y="169840"/>
                  </a:lnTo>
                  <a:lnTo>
                    <a:pt x="0" y="849180"/>
                  </a:lnTo>
                  <a:lnTo>
                    <a:pt x="6066" y="894330"/>
                  </a:lnTo>
                  <a:lnTo>
                    <a:pt x="23188" y="934902"/>
                  </a:lnTo>
                  <a:lnTo>
                    <a:pt x="49745" y="969276"/>
                  </a:lnTo>
                  <a:lnTo>
                    <a:pt x="84118" y="995833"/>
                  </a:lnTo>
                  <a:lnTo>
                    <a:pt x="124690" y="1012954"/>
                  </a:lnTo>
                  <a:lnTo>
                    <a:pt x="169841" y="1019021"/>
                  </a:lnTo>
                  <a:lnTo>
                    <a:pt x="1431480" y="1019021"/>
                  </a:lnTo>
                  <a:lnTo>
                    <a:pt x="1476631" y="1012954"/>
                  </a:lnTo>
                  <a:lnTo>
                    <a:pt x="1517202" y="995833"/>
                  </a:lnTo>
                  <a:lnTo>
                    <a:pt x="1551576" y="969276"/>
                  </a:lnTo>
                  <a:lnTo>
                    <a:pt x="1578133" y="934902"/>
                  </a:lnTo>
                  <a:lnTo>
                    <a:pt x="1595254" y="894330"/>
                  </a:lnTo>
                  <a:lnTo>
                    <a:pt x="1601321" y="849180"/>
                  </a:lnTo>
                  <a:lnTo>
                    <a:pt x="1601321" y="169840"/>
                  </a:lnTo>
                  <a:lnTo>
                    <a:pt x="1595254" y="124690"/>
                  </a:lnTo>
                  <a:lnTo>
                    <a:pt x="1578133" y="84118"/>
                  </a:lnTo>
                  <a:lnTo>
                    <a:pt x="1551576" y="49745"/>
                  </a:lnTo>
                  <a:lnTo>
                    <a:pt x="1517202" y="23188"/>
                  </a:lnTo>
                  <a:lnTo>
                    <a:pt x="1476631" y="6066"/>
                  </a:lnTo>
                  <a:lnTo>
                    <a:pt x="1431480" y="0"/>
                  </a:lnTo>
                  <a:close/>
                </a:path>
              </a:pathLst>
            </a:custGeom>
            <a:solidFill>
              <a:srgbClr val="00A7E1"/>
            </a:solidFill>
          </p:spPr>
          <p:txBody>
            <a:bodyPr wrap="square" lIns="0" tIns="0" rIns="0" bIns="0" rtlCol="0"/>
            <a:lstStyle/>
            <a:p>
              <a:endParaRPr/>
            </a:p>
          </p:txBody>
        </p:sp>
      </p:grpSp>
      <p:sp>
        <p:nvSpPr>
          <p:cNvPr id="12" name="object 12"/>
          <p:cNvSpPr txBox="1"/>
          <p:nvPr/>
        </p:nvSpPr>
        <p:spPr>
          <a:xfrm>
            <a:off x="1613492" y="4083628"/>
            <a:ext cx="1207135" cy="867866"/>
          </a:xfrm>
          <a:prstGeom prst="rect">
            <a:avLst/>
          </a:prstGeom>
        </p:spPr>
        <p:txBody>
          <a:bodyPr vert="horz" wrap="square" lIns="0" tIns="10795" rIns="0" bIns="0" rtlCol="0">
            <a:spAutoFit/>
          </a:bodyPr>
          <a:lstStyle/>
          <a:p>
            <a:pPr marL="12700" marR="5080">
              <a:lnSpc>
                <a:spcPct val="100699"/>
              </a:lnSpc>
              <a:spcBef>
                <a:spcPts val="85"/>
              </a:spcBef>
            </a:pPr>
            <a:r>
              <a:rPr sz="1400" spc="-45" dirty="0">
                <a:solidFill>
                  <a:srgbClr val="FFFFFF"/>
                </a:solidFill>
                <a:latin typeface="Arial"/>
                <a:cs typeface="Arial"/>
              </a:rPr>
              <a:t>Tap</a:t>
            </a:r>
            <a:r>
              <a:rPr sz="1400" spc="-35" dirty="0">
                <a:solidFill>
                  <a:srgbClr val="FFFFFF"/>
                </a:solidFill>
                <a:latin typeface="Arial"/>
                <a:cs typeface="Arial"/>
              </a:rPr>
              <a:t> </a:t>
            </a:r>
            <a:r>
              <a:rPr lang="en-US" sz="1400" dirty="0">
                <a:solidFill>
                  <a:srgbClr val="FFFFFF"/>
                </a:solidFill>
                <a:latin typeface="Arial"/>
                <a:cs typeface="Arial"/>
              </a:rPr>
              <a:t>the 3 lines to access the Menu, and select Logout.</a:t>
            </a:r>
            <a:endParaRPr sz="1400" dirty="0">
              <a:latin typeface="Arial"/>
              <a:cs typeface="Arial"/>
            </a:endParaRPr>
          </a:p>
        </p:txBody>
      </p:sp>
      <p:sp>
        <p:nvSpPr>
          <p:cNvPr id="14" name="object 14"/>
          <p:cNvSpPr/>
          <p:nvPr/>
        </p:nvSpPr>
        <p:spPr>
          <a:xfrm>
            <a:off x="2952610" y="4419601"/>
            <a:ext cx="381715" cy="195898"/>
          </a:xfrm>
          <a:custGeom>
            <a:avLst/>
            <a:gdLst/>
            <a:ahLst/>
            <a:cxnLst/>
            <a:rect l="l" t="t" r="r" b="b"/>
            <a:pathLst>
              <a:path w="299719" h="132714">
                <a:moveTo>
                  <a:pt x="242685" y="66323"/>
                </a:moveTo>
                <a:lnTo>
                  <a:pt x="171301" y="107963"/>
                </a:lnTo>
                <a:lnTo>
                  <a:pt x="168998" y="116711"/>
                </a:lnTo>
                <a:lnTo>
                  <a:pt x="176950" y="130343"/>
                </a:lnTo>
                <a:lnTo>
                  <a:pt x="185699" y="132646"/>
                </a:lnTo>
                <a:lnTo>
                  <a:pt x="274903" y="80610"/>
                </a:lnTo>
                <a:lnTo>
                  <a:pt x="271040" y="80610"/>
                </a:lnTo>
                <a:lnTo>
                  <a:pt x="271040" y="78663"/>
                </a:lnTo>
                <a:lnTo>
                  <a:pt x="263841" y="78663"/>
                </a:lnTo>
                <a:lnTo>
                  <a:pt x="242685" y="66323"/>
                </a:lnTo>
                <a:close/>
              </a:path>
              <a:path w="299719" h="132714">
                <a:moveTo>
                  <a:pt x="218192" y="52035"/>
                </a:moveTo>
                <a:lnTo>
                  <a:pt x="0" y="52035"/>
                </a:lnTo>
                <a:lnTo>
                  <a:pt x="0" y="80610"/>
                </a:lnTo>
                <a:lnTo>
                  <a:pt x="218191" y="80610"/>
                </a:lnTo>
                <a:lnTo>
                  <a:pt x="242684" y="66323"/>
                </a:lnTo>
                <a:lnTo>
                  <a:pt x="218192" y="52035"/>
                </a:lnTo>
                <a:close/>
              </a:path>
              <a:path w="299719" h="132714">
                <a:moveTo>
                  <a:pt x="274903" y="52035"/>
                </a:moveTo>
                <a:lnTo>
                  <a:pt x="271040" y="52035"/>
                </a:lnTo>
                <a:lnTo>
                  <a:pt x="271040" y="80610"/>
                </a:lnTo>
                <a:lnTo>
                  <a:pt x="274903" y="80610"/>
                </a:lnTo>
                <a:lnTo>
                  <a:pt x="299396" y="66323"/>
                </a:lnTo>
                <a:lnTo>
                  <a:pt x="274903" y="52035"/>
                </a:lnTo>
                <a:close/>
              </a:path>
              <a:path w="299719" h="132714">
                <a:moveTo>
                  <a:pt x="263841" y="53981"/>
                </a:moveTo>
                <a:lnTo>
                  <a:pt x="242685" y="66323"/>
                </a:lnTo>
                <a:lnTo>
                  <a:pt x="263841" y="78663"/>
                </a:lnTo>
                <a:lnTo>
                  <a:pt x="263841" y="53981"/>
                </a:lnTo>
                <a:close/>
              </a:path>
              <a:path w="299719" h="132714">
                <a:moveTo>
                  <a:pt x="271040" y="53981"/>
                </a:moveTo>
                <a:lnTo>
                  <a:pt x="263841" y="53981"/>
                </a:lnTo>
                <a:lnTo>
                  <a:pt x="263841" y="78663"/>
                </a:lnTo>
                <a:lnTo>
                  <a:pt x="271040" y="78663"/>
                </a:lnTo>
                <a:lnTo>
                  <a:pt x="271040" y="53981"/>
                </a:lnTo>
                <a:close/>
              </a:path>
              <a:path w="299719" h="132714">
                <a:moveTo>
                  <a:pt x="185699" y="0"/>
                </a:moveTo>
                <a:lnTo>
                  <a:pt x="176950" y="2301"/>
                </a:lnTo>
                <a:lnTo>
                  <a:pt x="168998" y="15933"/>
                </a:lnTo>
                <a:lnTo>
                  <a:pt x="171301" y="24682"/>
                </a:lnTo>
                <a:lnTo>
                  <a:pt x="242685" y="66323"/>
                </a:lnTo>
                <a:lnTo>
                  <a:pt x="263841" y="53981"/>
                </a:lnTo>
                <a:lnTo>
                  <a:pt x="271040" y="53981"/>
                </a:lnTo>
                <a:lnTo>
                  <a:pt x="271040" y="52035"/>
                </a:lnTo>
                <a:lnTo>
                  <a:pt x="274903" y="52035"/>
                </a:lnTo>
                <a:lnTo>
                  <a:pt x="185699" y="0"/>
                </a:lnTo>
                <a:close/>
              </a:path>
            </a:pathLst>
          </a:custGeom>
          <a:solidFill>
            <a:srgbClr val="00A7E1"/>
          </a:solidFill>
        </p:spPr>
        <p:txBody>
          <a:bodyPr wrap="square" lIns="0" tIns="0" rIns="0" bIns="0" rtlCol="0"/>
          <a:lstStyle/>
          <a:p>
            <a:endParaRPr/>
          </a:p>
        </p:txBody>
      </p:sp>
      <p:sp>
        <p:nvSpPr>
          <p:cNvPr id="17" name="object 17"/>
          <p:cNvSpPr txBox="1"/>
          <p:nvPr/>
        </p:nvSpPr>
        <p:spPr>
          <a:xfrm>
            <a:off x="5430947" y="5231891"/>
            <a:ext cx="1030605" cy="873125"/>
          </a:xfrm>
          <a:prstGeom prst="rect">
            <a:avLst/>
          </a:prstGeom>
        </p:spPr>
        <p:txBody>
          <a:bodyPr vert="horz" wrap="square" lIns="0" tIns="14604" rIns="0" bIns="0" rtlCol="0">
            <a:spAutoFit/>
          </a:bodyPr>
          <a:lstStyle/>
          <a:p>
            <a:pPr marL="12700" marR="5080">
              <a:lnSpc>
                <a:spcPct val="99000"/>
              </a:lnSpc>
              <a:spcBef>
                <a:spcPts val="114"/>
              </a:spcBef>
            </a:pPr>
            <a:r>
              <a:rPr sz="1400" dirty="0">
                <a:solidFill>
                  <a:srgbClr val="FFFFFF"/>
                </a:solidFill>
                <a:latin typeface="Arial"/>
                <a:cs typeface="Arial"/>
              </a:rPr>
              <a:t>Scroll</a:t>
            </a:r>
            <a:r>
              <a:rPr sz="1400" spc="-30" dirty="0">
                <a:solidFill>
                  <a:srgbClr val="FFFFFF"/>
                </a:solidFill>
                <a:latin typeface="Arial"/>
                <a:cs typeface="Arial"/>
              </a:rPr>
              <a:t> </a:t>
            </a:r>
            <a:r>
              <a:rPr sz="1400" spc="-25" dirty="0">
                <a:solidFill>
                  <a:srgbClr val="FFFFFF"/>
                </a:solidFill>
                <a:latin typeface="Arial"/>
                <a:cs typeface="Arial"/>
              </a:rPr>
              <a:t>to </a:t>
            </a:r>
            <a:r>
              <a:rPr sz="1400" dirty="0">
                <a:solidFill>
                  <a:srgbClr val="FFFFFF"/>
                </a:solidFill>
                <a:latin typeface="Arial"/>
                <a:cs typeface="Arial"/>
              </a:rPr>
              <a:t>bottom,</a:t>
            </a:r>
            <a:r>
              <a:rPr sz="1400" spc="-35" dirty="0">
                <a:solidFill>
                  <a:srgbClr val="FFFFFF"/>
                </a:solidFill>
                <a:latin typeface="Arial"/>
                <a:cs typeface="Arial"/>
              </a:rPr>
              <a:t> </a:t>
            </a:r>
            <a:r>
              <a:rPr sz="1400" spc="-25" dirty="0">
                <a:solidFill>
                  <a:srgbClr val="FFFFFF"/>
                </a:solidFill>
                <a:latin typeface="Arial"/>
                <a:cs typeface="Arial"/>
              </a:rPr>
              <a:t>to </a:t>
            </a:r>
            <a:r>
              <a:rPr sz="1400" dirty="0">
                <a:solidFill>
                  <a:srgbClr val="FFFFFF"/>
                </a:solidFill>
                <a:latin typeface="Arial"/>
                <a:cs typeface="Arial"/>
              </a:rPr>
              <a:t>access</a:t>
            </a:r>
            <a:r>
              <a:rPr sz="1400" spc="-25" dirty="0">
                <a:solidFill>
                  <a:srgbClr val="FFFFFF"/>
                </a:solidFill>
                <a:latin typeface="Arial"/>
                <a:cs typeface="Arial"/>
              </a:rPr>
              <a:t> Log </a:t>
            </a:r>
            <a:r>
              <a:rPr sz="1400" dirty="0">
                <a:solidFill>
                  <a:srgbClr val="FFFFFF"/>
                </a:solidFill>
                <a:latin typeface="Arial"/>
                <a:cs typeface="Arial"/>
              </a:rPr>
              <a:t>Out</a:t>
            </a:r>
            <a:r>
              <a:rPr sz="1400" spc="-15" dirty="0">
                <a:solidFill>
                  <a:srgbClr val="FFFFFF"/>
                </a:solidFill>
                <a:latin typeface="Arial"/>
                <a:cs typeface="Arial"/>
              </a:rPr>
              <a:t> </a:t>
            </a:r>
            <a:r>
              <a:rPr sz="1400" spc="-10" dirty="0">
                <a:solidFill>
                  <a:srgbClr val="FFFFFF"/>
                </a:solidFill>
                <a:latin typeface="Arial"/>
                <a:cs typeface="Arial"/>
              </a:rPr>
              <a:t>function.</a:t>
            </a:r>
            <a:endParaRPr sz="1400" dirty="0">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12</a:t>
            </a:fld>
            <a:endParaRPr spc="-25" dirty="0"/>
          </a:p>
        </p:txBody>
      </p:sp>
      <p:pic>
        <p:nvPicPr>
          <p:cNvPr id="27" name="Picture 26">
            <a:extLst>
              <a:ext uri="{FF2B5EF4-FFF2-40B4-BE49-F238E27FC236}">
                <a16:creationId xmlns:a16="http://schemas.microsoft.com/office/drawing/2014/main" id="{B829C882-548A-0C3A-A17B-53EB00A7F0BD}"/>
              </a:ext>
            </a:extLst>
          </p:cNvPr>
          <p:cNvPicPr>
            <a:picLocks noChangeAspect="1"/>
          </p:cNvPicPr>
          <p:nvPr/>
        </p:nvPicPr>
        <p:blipFill>
          <a:blip r:embed="rId3"/>
          <a:stretch>
            <a:fillRect/>
          </a:stretch>
        </p:blipFill>
        <p:spPr>
          <a:xfrm>
            <a:off x="3337548" y="1889035"/>
            <a:ext cx="2218944" cy="4478087"/>
          </a:xfrm>
          <a:prstGeom prst="rect">
            <a:avLst/>
          </a:prstGeom>
        </p:spPr>
      </p:pic>
      <p:grpSp>
        <p:nvGrpSpPr>
          <p:cNvPr id="28" name="object 8">
            <a:extLst>
              <a:ext uri="{FF2B5EF4-FFF2-40B4-BE49-F238E27FC236}">
                <a16:creationId xmlns:a16="http://schemas.microsoft.com/office/drawing/2014/main" id="{2C3381A3-4880-94DC-05AC-BA11BD958108}"/>
              </a:ext>
            </a:extLst>
          </p:cNvPr>
          <p:cNvGrpSpPr/>
          <p:nvPr/>
        </p:nvGrpSpPr>
        <p:grpSpPr>
          <a:xfrm>
            <a:off x="9317971" y="3206701"/>
            <a:ext cx="2743200" cy="2276084"/>
            <a:chOff x="829055" y="1792223"/>
            <a:chExt cx="2218944" cy="1630679"/>
          </a:xfrm>
        </p:grpSpPr>
        <p:pic>
          <p:nvPicPr>
            <p:cNvPr id="29" name="object 10">
              <a:extLst>
                <a:ext uri="{FF2B5EF4-FFF2-40B4-BE49-F238E27FC236}">
                  <a16:creationId xmlns:a16="http://schemas.microsoft.com/office/drawing/2014/main" id="{553553C0-7614-15C3-CD3F-8A5364879904}"/>
                </a:ext>
              </a:extLst>
            </p:cNvPr>
            <p:cNvPicPr/>
            <p:nvPr/>
          </p:nvPicPr>
          <p:blipFill>
            <a:blip r:embed="rId2" cstate="print"/>
            <a:stretch>
              <a:fillRect/>
            </a:stretch>
          </p:blipFill>
          <p:spPr>
            <a:xfrm>
              <a:off x="829055" y="1792223"/>
              <a:ext cx="2218944" cy="1630679"/>
            </a:xfrm>
            <a:prstGeom prst="rect">
              <a:avLst/>
            </a:prstGeom>
          </p:spPr>
        </p:pic>
        <p:sp>
          <p:nvSpPr>
            <p:cNvPr id="30" name="object 11">
              <a:extLst>
                <a:ext uri="{FF2B5EF4-FFF2-40B4-BE49-F238E27FC236}">
                  <a16:creationId xmlns:a16="http://schemas.microsoft.com/office/drawing/2014/main" id="{9EFE6CE9-C52D-CE6A-C385-0E35715C8AF5}"/>
                </a:ext>
              </a:extLst>
            </p:cNvPr>
            <p:cNvSpPr/>
            <p:nvPr/>
          </p:nvSpPr>
          <p:spPr>
            <a:xfrm>
              <a:off x="1103733" y="2066397"/>
              <a:ext cx="1601470" cy="1019175"/>
            </a:xfrm>
            <a:custGeom>
              <a:avLst/>
              <a:gdLst/>
              <a:ahLst/>
              <a:cxnLst/>
              <a:rect l="l" t="t" r="r" b="b"/>
              <a:pathLst>
                <a:path w="1601470" h="1019175">
                  <a:moveTo>
                    <a:pt x="1431480" y="0"/>
                  </a:moveTo>
                  <a:lnTo>
                    <a:pt x="169841" y="0"/>
                  </a:lnTo>
                  <a:lnTo>
                    <a:pt x="124690" y="6066"/>
                  </a:lnTo>
                  <a:lnTo>
                    <a:pt x="84118" y="23188"/>
                  </a:lnTo>
                  <a:lnTo>
                    <a:pt x="49745" y="49745"/>
                  </a:lnTo>
                  <a:lnTo>
                    <a:pt x="23188" y="84118"/>
                  </a:lnTo>
                  <a:lnTo>
                    <a:pt x="6066" y="124690"/>
                  </a:lnTo>
                  <a:lnTo>
                    <a:pt x="0" y="169840"/>
                  </a:lnTo>
                  <a:lnTo>
                    <a:pt x="0" y="849180"/>
                  </a:lnTo>
                  <a:lnTo>
                    <a:pt x="6066" y="894330"/>
                  </a:lnTo>
                  <a:lnTo>
                    <a:pt x="23188" y="934902"/>
                  </a:lnTo>
                  <a:lnTo>
                    <a:pt x="49745" y="969276"/>
                  </a:lnTo>
                  <a:lnTo>
                    <a:pt x="84118" y="995833"/>
                  </a:lnTo>
                  <a:lnTo>
                    <a:pt x="124690" y="1012954"/>
                  </a:lnTo>
                  <a:lnTo>
                    <a:pt x="169841" y="1019021"/>
                  </a:lnTo>
                  <a:lnTo>
                    <a:pt x="1431480" y="1019021"/>
                  </a:lnTo>
                  <a:lnTo>
                    <a:pt x="1476631" y="1012954"/>
                  </a:lnTo>
                  <a:lnTo>
                    <a:pt x="1517202" y="995833"/>
                  </a:lnTo>
                  <a:lnTo>
                    <a:pt x="1551576" y="969276"/>
                  </a:lnTo>
                  <a:lnTo>
                    <a:pt x="1578133" y="934902"/>
                  </a:lnTo>
                  <a:lnTo>
                    <a:pt x="1595254" y="894330"/>
                  </a:lnTo>
                  <a:lnTo>
                    <a:pt x="1601321" y="849180"/>
                  </a:lnTo>
                  <a:lnTo>
                    <a:pt x="1601321" y="169840"/>
                  </a:lnTo>
                  <a:lnTo>
                    <a:pt x="1595254" y="124690"/>
                  </a:lnTo>
                  <a:lnTo>
                    <a:pt x="1578133" y="84118"/>
                  </a:lnTo>
                  <a:lnTo>
                    <a:pt x="1551576" y="49745"/>
                  </a:lnTo>
                  <a:lnTo>
                    <a:pt x="1517202" y="23188"/>
                  </a:lnTo>
                  <a:lnTo>
                    <a:pt x="1476631" y="6066"/>
                  </a:lnTo>
                  <a:lnTo>
                    <a:pt x="1431480" y="0"/>
                  </a:lnTo>
                  <a:close/>
                </a:path>
              </a:pathLst>
            </a:custGeom>
            <a:solidFill>
              <a:srgbClr val="00A7E1"/>
            </a:solidFill>
          </p:spPr>
          <p:txBody>
            <a:bodyPr wrap="square" lIns="0" tIns="0" rIns="0" bIns="0" rtlCol="0"/>
            <a:lstStyle/>
            <a:p>
              <a:endParaRPr/>
            </a:p>
          </p:txBody>
        </p:sp>
      </p:grpSp>
      <p:sp>
        <p:nvSpPr>
          <p:cNvPr id="31" name="object 12">
            <a:extLst>
              <a:ext uri="{FF2B5EF4-FFF2-40B4-BE49-F238E27FC236}">
                <a16:creationId xmlns:a16="http://schemas.microsoft.com/office/drawing/2014/main" id="{8445DFC4-1D8E-8BDC-0E64-EA32C13B83B4}"/>
              </a:ext>
            </a:extLst>
          </p:cNvPr>
          <p:cNvSpPr txBox="1"/>
          <p:nvPr/>
        </p:nvSpPr>
        <p:spPr>
          <a:xfrm>
            <a:off x="9927571" y="3722346"/>
            <a:ext cx="1559996" cy="1085490"/>
          </a:xfrm>
          <a:prstGeom prst="rect">
            <a:avLst/>
          </a:prstGeom>
        </p:spPr>
        <p:txBody>
          <a:bodyPr vert="horz" wrap="square" lIns="0" tIns="10795" rIns="0" bIns="0" rtlCol="0">
            <a:spAutoFit/>
          </a:bodyPr>
          <a:lstStyle/>
          <a:p>
            <a:pPr marL="12700" marR="5080">
              <a:lnSpc>
                <a:spcPct val="100699"/>
              </a:lnSpc>
              <a:spcBef>
                <a:spcPts val="85"/>
              </a:spcBef>
            </a:pPr>
            <a:r>
              <a:rPr lang="en-US" sz="1400" spc="-45" dirty="0">
                <a:solidFill>
                  <a:srgbClr val="FFFFFF"/>
                </a:solidFill>
                <a:latin typeface="Arial"/>
                <a:cs typeface="Arial"/>
              </a:rPr>
              <a:t>If you attempt to log out while in ON DUTY status, you’ll be notified that your status will change </a:t>
            </a:r>
            <a:r>
              <a:rPr lang="en-US" sz="1400" dirty="0">
                <a:solidFill>
                  <a:srgbClr val="FFFFFF"/>
                </a:solidFill>
                <a:latin typeface="Arial"/>
                <a:cs typeface="Arial"/>
              </a:rPr>
              <a:t>.</a:t>
            </a:r>
            <a:endParaRPr sz="1400" dirty="0">
              <a:latin typeface="Arial"/>
              <a:cs typeface="Arial"/>
            </a:endParaRPr>
          </a:p>
        </p:txBody>
      </p:sp>
      <p:pic>
        <p:nvPicPr>
          <p:cNvPr id="33" name="Picture 32">
            <a:extLst>
              <a:ext uri="{FF2B5EF4-FFF2-40B4-BE49-F238E27FC236}">
                <a16:creationId xmlns:a16="http://schemas.microsoft.com/office/drawing/2014/main" id="{EACE98FB-B874-7BC3-3CAE-CE92328530CF}"/>
              </a:ext>
            </a:extLst>
          </p:cNvPr>
          <p:cNvPicPr>
            <a:picLocks noChangeAspect="1"/>
          </p:cNvPicPr>
          <p:nvPr/>
        </p:nvPicPr>
        <p:blipFill>
          <a:blip r:embed="rId4"/>
          <a:stretch>
            <a:fillRect/>
          </a:stretch>
        </p:blipFill>
        <p:spPr>
          <a:xfrm>
            <a:off x="7019625" y="1924179"/>
            <a:ext cx="2206813" cy="4442943"/>
          </a:xfrm>
          <a:prstGeom prst="rect">
            <a:avLst/>
          </a:prstGeom>
        </p:spPr>
      </p:pic>
      <p:sp>
        <p:nvSpPr>
          <p:cNvPr id="40" name="object 14">
            <a:extLst>
              <a:ext uri="{FF2B5EF4-FFF2-40B4-BE49-F238E27FC236}">
                <a16:creationId xmlns:a16="http://schemas.microsoft.com/office/drawing/2014/main" id="{0B5E0612-BB3F-2EBB-F23F-DDAFB083585E}"/>
              </a:ext>
            </a:extLst>
          </p:cNvPr>
          <p:cNvSpPr/>
          <p:nvPr/>
        </p:nvSpPr>
        <p:spPr>
          <a:xfrm flipH="1">
            <a:off x="9226438" y="4482782"/>
            <a:ext cx="431107" cy="241617"/>
          </a:xfrm>
          <a:custGeom>
            <a:avLst/>
            <a:gdLst/>
            <a:ahLst/>
            <a:cxnLst/>
            <a:rect l="l" t="t" r="r" b="b"/>
            <a:pathLst>
              <a:path w="299719" h="132714">
                <a:moveTo>
                  <a:pt x="242685" y="66323"/>
                </a:moveTo>
                <a:lnTo>
                  <a:pt x="171301" y="107963"/>
                </a:lnTo>
                <a:lnTo>
                  <a:pt x="168998" y="116711"/>
                </a:lnTo>
                <a:lnTo>
                  <a:pt x="176950" y="130343"/>
                </a:lnTo>
                <a:lnTo>
                  <a:pt x="185699" y="132646"/>
                </a:lnTo>
                <a:lnTo>
                  <a:pt x="274903" y="80610"/>
                </a:lnTo>
                <a:lnTo>
                  <a:pt x="271040" y="80610"/>
                </a:lnTo>
                <a:lnTo>
                  <a:pt x="271040" y="78663"/>
                </a:lnTo>
                <a:lnTo>
                  <a:pt x="263841" y="78663"/>
                </a:lnTo>
                <a:lnTo>
                  <a:pt x="242685" y="66323"/>
                </a:lnTo>
                <a:close/>
              </a:path>
              <a:path w="299719" h="132714">
                <a:moveTo>
                  <a:pt x="218192" y="52035"/>
                </a:moveTo>
                <a:lnTo>
                  <a:pt x="0" y="52035"/>
                </a:lnTo>
                <a:lnTo>
                  <a:pt x="0" y="80610"/>
                </a:lnTo>
                <a:lnTo>
                  <a:pt x="218191" y="80610"/>
                </a:lnTo>
                <a:lnTo>
                  <a:pt x="242684" y="66323"/>
                </a:lnTo>
                <a:lnTo>
                  <a:pt x="218192" y="52035"/>
                </a:lnTo>
                <a:close/>
              </a:path>
              <a:path w="299719" h="132714">
                <a:moveTo>
                  <a:pt x="274903" y="52035"/>
                </a:moveTo>
                <a:lnTo>
                  <a:pt x="271040" y="52035"/>
                </a:lnTo>
                <a:lnTo>
                  <a:pt x="271040" y="80610"/>
                </a:lnTo>
                <a:lnTo>
                  <a:pt x="274903" y="80610"/>
                </a:lnTo>
                <a:lnTo>
                  <a:pt x="299396" y="66323"/>
                </a:lnTo>
                <a:lnTo>
                  <a:pt x="274903" y="52035"/>
                </a:lnTo>
                <a:close/>
              </a:path>
              <a:path w="299719" h="132714">
                <a:moveTo>
                  <a:pt x="263841" y="53981"/>
                </a:moveTo>
                <a:lnTo>
                  <a:pt x="242685" y="66323"/>
                </a:lnTo>
                <a:lnTo>
                  <a:pt x="263841" y="78663"/>
                </a:lnTo>
                <a:lnTo>
                  <a:pt x="263841" y="53981"/>
                </a:lnTo>
                <a:close/>
              </a:path>
              <a:path w="299719" h="132714">
                <a:moveTo>
                  <a:pt x="271040" y="53981"/>
                </a:moveTo>
                <a:lnTo>
                  <a:pt x="263841" y="53981"/>
                </a:lnTo>
                <a:lnTo>
                  <a:pt x="263841" y="78663"/>
                </a:lnTo>
                <a:lnTo>
                  <a:pt x="271040" y="78663"/>
                </a:lnTo>
                <a:lnTo>
                  <a:pt x="271040" y="53981"/>
                </a:lnTo>
                <a:close/>
              </a:path>
              <a:path w="299719" h="132714">
                <a:moveTo>
                  <a:pt x="185699" y="0"/>
                </a:moveTo>
                <a:lnTo>
                  <a:pt x="176950" y="2301"/>
                </a:lnTo>
                <a:lnTo>
                  <a:pt x="168998" y="15933"/>
                </a:lnTo>
                <a:lnTo>
                  <a:pt x="171301" y="24682"/>
                </a:lnTo>
                <a:lnTo>
                  <a:pt x="242685" y="66323"/>
                </a:lnTo>
                <a:lnTo>
                  <a:pt x="263841" y="53981"/>
                </a:lnTo>
                <a:lnTo>
                  <a:pt x="271040" y="53981"/>
                </a:lnTo>
                <a:lnTo>
                  <a:pt x="271040" y="52035"/>
                </a:lnTo>
                <a:lnTo>
                  <a:pt x="274903" y="52035"/>
                </a:lnTo>
                <a:lnTo>
                  <a:pt x="185699" y="0"/>
                </a:lnTo>
                <a:close/>
              </a:path>
            </a:pathLst>
          </a:custGeom>
          <a:solidFill>
            <a:srgbClr val="00A7E1"/>
          </a:solidFill>
        </p:spPr>
        <p:txBody>
          <a:bodyPr wrap="square" lIns="0" tIns="0" rIns="0" bIns="0" rtlCol="0"/>
          <a:lstStyle/>
          <a:p>
            <a:endParaRPr/>
          </a:p>
        </p:txBody>
      </p:sp>
      <p:pic>
        <p:nvPicPr>
          <p:cNvPr id="7" name="Picture 2" descr="Azuga Logo PNG Vector (SVG) Free Download">
            <a:extLst>
              <a:ext uri="{FF2B5EF4-FFF2-40B4-BE49-F238E27FC236}">
                <a16:creationId xmlns:a16="http://schemas.microsoft.com/office/drawing/2014/main" id="{CD9C31DA-40E0-6220-E030-F49D63384E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6858000"/>
          </a:xfrm>
          <a:custGeom>
            <a:avLst/>
            <a:gdLst/>
            <a:ahLst/>
            <a:cxnLst/>
            <a:rect l="l" t="t" r="r" b="b"/>
            <a:pathLst>
              <a:path w="7772400" h="6858000">
                <a:moveTo>
                  <a:pt x="7772402" y="0"/>
                </a:moveTo>
                <a:lnTo>
                  <a:pt x="0" y="0"/>
                </a:lnTo>
                <a:lnTo>
                  <a:pt x="0" y="6857999"/>
                </a:lnTo>
                <a:lnTo>
                  <a:pt x="7772402" y="6857999"/>
                </a:lnTo>
                <a:lnTo>
                  <a:pt x="7772402" y="0"/>
                </a:lnTo>
                <a:close/>
              </a:path>
            </a:pathLst>
          </a:custGeom>
          <a:solidFill>
            <a:srgbClr val="92D050"/>
          </a:solidFill>
        </p:spPr>
        <p:txBody>
          <a:bodyPr wrap="square" lIns="0" tIns="0" rIns="0" bIns="0" rtlCol="0"/>
          <a:lstStyle/>
          <a:p>
            <a:endParaRPr/>
          </a:p>
        </p:txBody>
      </p:sp>
      <p:grpSp>
        <p:nvGrpSpPr>
          <p:cNvPr id="3" name="object 3"/>
          <p:cNvGrpSpPr/>
          <p:nvPr/>
        </p:nvGrpSpPr>
        <p:grpSpPr>
          <a:xfrm>
            <a:off x="621791" y="2267711"/>
            <a:ext cx="9077325" cy="3716020"/>
            <a:chOff x="621791" y="2267711"/>
            <a:chExt cx="9077325" cy="3716020"/>
          </a:xfrm>
        </p:grpSpPr>
        <p:pic>
          <p:nvPicPr>
            <p:cNvPr id="4" name="object 4"/>
            <p:cNvPicPr/>
            <p:nvPr/>
          </p:nvPicPr>
          <p:blipFill>
            <a:blip r:embed="rId2" cstate="print"/>
            <a:stretch>
              <a:fillRect/>
            </a:stretch>
          </p:blipFill>
          <p:spPr>
            <a:xfrm>
              <a:off x="621791" y="2267711"/>
              <a:ext cx="9076944" cy="3715512"/>
            </a:xfrm>
            <a:prstGeom prst="rect">
              <a:avLst/>
            </a:prstGeom>
          </p:spPr>
        </p:pic>
        <p:sp>
          <p:nvSpPr>
            <p:cNvPr id="5" name="object 5"/>
            <p:cNvSpPr/>
            <p:nvPr/>
          </p:nvSpPr>
          <p:spPr>
            <a:xfrm>
              <a:off x="897621" y="2541864"/>
              <a:ext cx="8399145" cy="3087370"/>
            </a:xfrm>
            <a:custGeom>
              <a:avLst/>
              <a:gdLst/>
              <a:ahLst/>
              <a:cxnLst/>
              <a:rect l="l" t="t" r="r" b="b"/>
              <a:pathLst>
                <a:path w="8399145" h="3087370">
                  <a:moveTo>
                    <a:pt x="7884242" y="0"/>
                  </a:moveTo>
                  <a:lnTo>
                    <a:pt x="514535" y="0"/>
                  </a:lnTo>
                  <a:lnTo>
                    <a:pt x="467702" y="2102"/>
                  </a:lnTo>
                  <a:lnTo>
                    <a:pt x="422047" y="8289"/>
                  </a:lnTo>
                  <a:lnTo>
                    <a:pt x="377751" y="18379"/>
                  </a:lnTo>
                  <a:lnTo>
                    <a:pt x="334997" y="32190"/>
                  </a:lnTo>
                  <a:lnTo>
                    <a:pt x="293966" y="49540"/>
                  </a:lnTo>
                  <a:lnTo>
                    <a:pt x="254839" y="70249"/>
                  </a:lnTo>
                  <a:lnTo>
                    <a:pt x="217799" y="94133"/>
                  </a:lnTo>
                  <a:lnTo>
                    <a:pt x="183026" y="121012"/>
                  </a:lnTo>
                  <a:lnTo>
                    <a:pt x="150703" y="150703"/>
                  </a:lnTo>
                  <a:lnTo>
                    <a:pt x="121012" y="183026"/>
                  </a:lnTo>
                  <a:lnTo>
                    <a:pt x="94133" y="217799"/>
                  </a:lnTo>
                  <a:lnTo>
                    <a:pt x="70249" y="254839"/>
                  </a:lnTo>
                  <a:lnTo>
                    <a:pt x="49541" y="293966"/>
                  </a:lnTo>
                  <a:lnTo>
                    <a:pt x="32190" y="334997"/>
                  </a:lnTo>
                  <a:lnTo>
                    <a:pt x="18379" y="377751"/>
                  </a:lnTo>
                  <a:lnTo>
                    <a:pt x="8289" y="422047"/>
                  </a:lnTo>
                  <a:lnTo>
                    <a:pt x="2102" y="467702"/>
                  </a:lnTo>
                  <a:lnTo>
                    <a:pt x="0" y="514535"/>
                  </a:lnTo>
                  <a:lnTo>
                    <a:pt x="0" y="2572613"/>
                  </a:lnTo>
                  <a:lnTo>
                    <a:pt x="2102" y="2619446"/>
                  </a:lnTo>
                  <a:lnTo>
                    <a:pt x="8289" y="2665101"/>
                  </a:lnTo>
                  <a:lnTo>
                    <a:pt x="18379" y="2709397"/>
                  </a:lnTo>
                  <a:lnTo>
                    <a:pt x="32190" y="2752151"/>
                  </a:lnTo>
                  <a:lnTo>
                    <a:pt x="49541" y="2793182"/>
                  </a:lnTo>
                  <a:lnTo>
                    <a:pt x="70249" y="2832309"/>
                  </a:lnTo>
                  <a:lnTo>
                    <a:pt x="94133" y="2869349"/>
                  </a:lnTo>
                  <a:lnTo>
                    <a:pt x="121012" y="2904122"/>
                  </a:lnTo>
                  <a:lnTo>
                    <a:pt x="150703" y="2936444"/>
                  </a:lnTo>
                  <a:lnTo>
                    <a:pt x="183026" y="2966136"/>
                  </a:lnTo>
                  <a:lnTo>
                    <a:pt x="217799" y="2993015"/>
                  </a:lnTo>
                  <a:lnTo>
                    <a:pt x="254839" y="3016899"/>
                  </a:lnTo>
                  <a:lnTo>
                    <a:pt x="293966" y="3037607"/>
                  </a:lnTo>
                  <a:lnTo>
                    <a:pt x="334997" y="3054957"/>
                  </a:lnTo>
                  <a:lnTo>
                    <a:pt x="377751" y="3068768"/>
                  </a:lnTo>
                  <a:lnTo>
                    <a:pt x="422047" y="3078858"/>
                  </a:lnTo>
                  <a:lnTo>
                    <a:pt x="467702" y="3085045"/>
                  </a:lnTo>
                  <a:lnTo>
                    <a:pt x="514535" y="3087148"/>
                  </a:lnTo>
                  <a:lnTo>
                    <a:pt x="7884242" y="3087148"/>
                  </a:lnTo>
                  <a:lnTo>
                    <a:pt x="7931075" y="3085045"/>
                  </a:lnTo>
                  <a:lnTo>
                    <a:pt x="7976731" y="3078858"/>
                  </a:lnTo>
                  <a:lnTo>
                    <a:pt x="8021026" y="3068768"/>
                  </a:lnTo>
                  <a:lnTo>
                    <a:pt x="8063780" y="3054957"/>
                  </a:lnTo>
                  <a:lnTo>
                    <a:pt x="8104811" y="3037607"/>
                  </a:lnTo>
                  <a:lnTo>
                    <a:pt x="8143938" y="3016899"/>
                  </a:lnTo>
                  <a:lnTo>
                    <a:pt x="8180978" y="2993015"/>
                  </a:lnTo>
                  <a:lnTo>
                    <a:pt x="8215751" y="2966136"/>
                  </a:lnTo>
                  <a:lnTo>
                    <a:pt x="8248074" y="2936444"/>
                  </a:lnTo>
                  <a:lnTo>
                    <a:pt x="8277765" y="2904122"/>
                  </a:lnTo>
                  <a:lnTo>
                    <a:pt x="8304644" y="2869349"/>
                  </a:lnTo>
                  <a:lnTo>
                    <a:pt x="8328528" y="2832309"/>
                  </a:lnTo>
                  <a:lnTo>
                    <a:pt x="8349237" y="2793182"/>
                  </a:lnTo>
                  <a:lnTo>
                    <a:pt x="8366587" y="2752151"/>
                  </a:lnTo>
                  <a:lnTo>
                    <a:pt x="8380398" y="2709397"/>
                  </a:lnTo>
                  <a:lnTo>
                    <a:pt x="8390488" y="2665101"/>
                  </a:lnTo>
                  <a:lnTo>
                    <a:pt x="8396675" y="2619446"/>
                  </a:lnTo>
                  <a:lnTo>
                    <a:pt x="8398778" y="2572613"/>
                  </a:lnTo>
                  <a:lnTo>
                    <a:pt x="8398778" y="514535"/>
                  </a:lnTo>
                  <a:lnTo>
                    <a:pt x="8396675" y="467702"/>
                  </a:lnTo>
                  <a:lnTo>
                    <a:pt x="8390488" y="422047"/>
                  </a:lnTo>
                  <a:lnTo>
                    <a:pt x="8380398" y="377751"/>
                  </a:lnTo>
                  <a:lnTo>
                    <a:pt x="8366587" y="334997"/>
                  </a:lnTo>
                  <a:lnTo>
                    <a:pt x="8349237" y="293966"/>
                  </a:lnTo>
                  <a:lnTo>
                    <a:pt x="8328528" y="254839"/>
                  </a:lnTo>
                  <a:lnTo>
                    <a:pt x="8304644" y="217799"/>
                  </a:lnTo>
                  <a:lnTo>
                    <a:pt x="8277765" y="183026"/>
                  </a:lnTo>
                  <a:lnTo>
                    <a:pt x="8248074" y="150703"/>
                  </a:lnTo>
                  <a:lnTo>
                    <a:pt x="8215751" y="121012"/>
                  </a:lnTo>
                  <a:lnTo>
                    <a:pt x="8180978" y="94133"/>
                  </a:lnTo>
                  <a:lnTo>
                    <a:pt x="8143938" y="70249"/>
                  </a:lnTo>
                  <a:lnTo>
                    <a:pt x="8104811" y="49540"/>
                  </a:lnTo>
                  <a:lnTo>
                    <a:pt x="8063780" y="32190"/>
                  </a:lnTo>
                  <a:lnTo>
                    <a:pt x="8021026" y="18379"/>
                  </a:lnTo>
                  <a:lnTo>
                    <a:pt x="7976731" y="8289"/>
                  </a:lnTo>
                  <a:lnTo>
                    <a:pt x="7931075" y="2102"/>
                  </a:lnTo>
                  <a:lnTo>
                    <a:pt x="7884242"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571980" y="3218179"/>
            <a:ext cx="5895620" cy="1388265"/>
          </a:xfrm>
          <a:prstGeom prst="rect">
            <a:avLst/>
          </a:prstGeom>
        </p:spPr>
        <p:txBody>
          <a:bodyPr vert="horz" wrap="square" lIns="0" tIns="13970" rIns="0" bIns="0" rtlCol="0">
            <a:spAutoFit/>
          </a:bodyPr>
          <a:lstStyle/>
          <a:p>
            <a:pPr marL="12065" marR="5080" algn="just">
              <a:lnSpc>
                <a:spcPct val="99400"/>
              </a:lnSpc>
              <a:spcBef>
                <a:spcPts val="110"/>
              </a:spcBef>
              <a:tabLst>
                <a:tab pos="297815" algn="l"/>
              </a:tabLst>
            </a:pPr>
            <a:r>
              <a:rPr sz="1800" dirty="0">
                <a:solidFill>
                  <a:srgbClr val="4C4C4C"/>
                </a:solidFill>
                <a:latin typeface="Arial"/>
                <a:cs typeface="Arial"/>
              </a:rPr>
              <a:t>If</a:t>
            </a:r>
            <a:r>
              <a:rPr sz="1800" spc="-25" dirty="0">
                <a:solidFill>
                  <a:srgbClr val="4C4C4C"/>
                </a:solidFill>
                <a:latin typeface="Arial"/>
                <a:cs typeface="Arial"/>
              </a:rPr>
              <a:t> </a:t>
            </a:r>
            <a:r>
              <a:rPr sz="1800" dirty="0">
                <a:solidFill>
                  <a:srgbClr val="4C4C4C"/>
                </a:solidFill>
                <a:latin typeface="Arial"/>
                <a:cs typeface="Arial"/>
              </a:rPr>
              <a:t>there</a:t>
            </a:r>
            <a:r>
              <a:rPr sz="1800" spc="-25" dirty="0">
                <a:solidFill>
                  <a:srgbClr val="4C4C4C"/>
                </a:solidFill>
                <a:latin typeface="Arial"/>
                <a:cs typeface="Arial"/>
              </a:rPr>
              <a:t> </a:t>
            </a:r>
            <a:r>
              <a:rPr sz="1800" dirty="0">
                <a:solidFill>
                  <a:srgbClr val="4C4C4C"/>
                </a:solidFill>
                <a:latin typeface="Arial"/>
                <a:cs typeface="Arial"/>
              </a:rPr>
              <a:t>are</a:t>
            </a:r>
            <a:r>
              <a:rPr sz="1800" spc="-25" dirty="0">
                <a:solidFill>
                  <a:srgbClr val="4C4C4C"/>
                </a:solidFill>
                <a:latin typeface="Arial"/>
                <a:cs typeface="Arial"/>
              </a:rPr>
              <a:t> </a:t>
            </a:r>
            <a:r>
              <a:rPr sz="1800" dirty="0">
                <a:solidFill>
                  <a:srgbClr val="4C4C4C"/>
                </a:solidFill>
                <a:latin typeface="Arial"/>
                <a:cs typeface="Arial"/>
              </a:rPr>
              <a:t>any</a:t>
            </a:r>
            <a:r>
              <a:rPr sz="1800" spc="-25" dirty="0">
                <a:solidFill>
                  <a:srgbClr val="4C4C4C"/>
                </a:solidFill>
                <a:latin typeface="Arial"/>
                <a:cs typeface="Arial"/>
              </a:rPr>
              <a:t> </a:t>
            </a:r>
            <a:r>
              <a:rPr sz="1800" dirty="0">
                <a:solidFill>
                  <a:srgbClr val="4C4C4C"/>
                </a:solidFill>
                <a:latin typeface="Arial"/>
                <a:cs typeface="Arial"/>
              </a:rPr>
              <a:t>remaining</a:t>
            </a:r>
            <a:r>
              <a:rPr sz="1800" spc="-25" dirty="0">
                <a:solidFill>
                  <a:srgbClr val="4C4C4C"/>
                </a:solidFill>
                <a:latin typeface="Arial"/>
                <a:cs typeface="Arial"/>
              </a:rPr>
              <a:t> </a:t>
            </a:r>
            <a:r>
              <a:rPr sz="1800" spc="-10" dirty="0">
                <a:solidFill>
                  <a:srgbClr val="4C4C4C"/>
                </a:solidFill>
                <a:latin typeface="Arial"/>
                <a:cs typeface="Arial"/>
              </a:rPr>
              <a:t>Uncertified </a:t>
            </a:r>
            <a:r>
              <a:rPr sz="1800" dirty="0">
                <a:solidFill>
                  <a:srgbClr val="4C4C4C"/>
                </a:solidFill>
                <a:latin typeface="Arial"/>
                <a:cs typeface="Arial"/>
              </a:rPr>
              <a:t>Logs,</a:t>
            </a:r>
            <a:r>
              <a:rPr sz="1800" spc="-30" dirty="0">
                <a:solidFill>
                  <a:srgbClr val="4C4C4C"/>
                </a:solidFill>
                <a:latin typeface="Arial"/>
                <a:cs typeface="Arial"/>
              </a:rPr>
              <a:t> </a:t>
            </a:r>
            <a:r>
              <a:rPr lang="en-US" sz="1800" dirty="0">
                <a:solidFill>
                  <a:srgbClr val="4C4C4C"/>
                </a:solidFill>
                <a:latin typeface="Arial"/>
                <a:cs typeface="Arial"/>
              </a:rPr>
              <a:t>a </a:t>
            </a:r>
            <a:r>
              <a:rPr lang="en-US" dirty="0">
                <a:solidFill>
                  <a:srgbClr val="4C4C4C"/>
                </a:solidFill>
                <a:latin typeface="Arial"/>
                <a:cs typeface="Arial"/>
              </a:rPr>
              <a:t>notice will appear, prompting </a:t>
            </a:r>
            <a:r>
              <a:rPr sz="1800" dirty="0">
                <a:solidFill>
                  <a:srgbClr val="4C4C4C"/>
                </a:solidFill>
                <a:latin typeface="Arial"/>
                <a:cs typeface="Arial"/>
              </a:rPr>
              <a:t>you</a:t>
            </a:r>
            <a:r>
              <a:rPr sz="1800" spc="-30" dirty="0">
                <a:solidFill>
                  <a:srgbClr val="4C4C4C"/>
                </a:solidFill>
                <a:latin typeface="Arial"/>
                <a:cs typeface="Arial"/>
              </a:rPr>
              <a:t> </a:t>
            </a:r>
            <a:r>
              <a:rPr lang="en-US" sz="1800" spc="-30" dirty="0">
                <a:solidFill>
                  <a:srgbClr val="4C4C4C"/>
                </a:solidFill>
                <a:latin typeface="Arial"/>
                <a:cs typeface="Arial"/>
              </a:rPr>
              <a:t>to certify your</a:t>
            </a:r>
            <a:r>
              <a:rPr sz="1800" spc="-15" dirty="0">
                <a:solidFill>
                  <a:srgbClr val="4C4C4C"/>
                </a:solidFill>
                <a:latin typeface="Arial"/>
                <a:cs typeface="Arial"/>
              </a:rPr>
              <a:t> </a:t>
            </a:r>
            <a:r>
              <a:rPr sz="1800" spc="-20" dirty="0">
                <a:solidFill>
                  <a:srgbClr val="4C4C4C"/>
                </a:solidFill>
                <a:latin typeface="Arial"/>
                <a:cs typeface="Arial"/>
              </a:rPr>
              <a:t>logs.</a:t>
            </a:r>
            <a:endParaRPr lang="en-US" sz="1800" spc="-20" dirty="0">
              <a:solidFill>
                <a:srgbClr val="4C4C4C"/>
              </a:solidFill>
              <a:latin typeface="Arial"/>
              <a:cs typeface="Arial"/>
            </a:endParaRPr>
          </a:p>
          <a:p>
            <a:pPr marL="12065" marR="5080" algn="just">
              <a:lnSpc>
                <a:spcPct val="99400"/>
              </a:lnSpc>
              <a:spcBef>
                <a:spcPts val="110"/>
              </a:spcBef>
              <a:tabLst>
                <a:tab pos="297815" algn="l"/>
              </a:tabLst>
            </a:pPr>
            <a:endParaRPr sz="1800" dirty="0">
              <a:latin typeface="Arial"/>
              <a:cs typeface="Arial"/>
            </a:endParaRPr>
          </a:p>
          <a:p>
            <a:pPr marL="12700" algn="just">
              <a:lnSpc>
                <a:spcPts val="2090"/>
              </a:lnSpc>
              <a:tabLst>
                <a:tab pos="297815" algn="l"/>
              </a:tabLst>
            </a:pPr>
            <a:r>
              <a:rPr sz="1800" dirty="0">
                <a:solidFill>
                  <a:srgbClr val="4C4C4C"/>
                </a:solidFill>
                <a:latin typeface="Arial"/>
                <a:cs typeface="Arial"/>
              </a:rPr>
              <a:t>Once</a:t>
            </a:r>
            <a:r>
              <a:rPr sz="1800" spc="-25" dirty="0">
                <a:solidFill>
                  <a:srgbClr val="4C4C4C"/>
                </a:solidFill>
                <a:latin typeface="Arial"/>
                <a:cs typeface="Arial"/>
              </a:rPr>
              <a:t> </a:t>
            </a:r>
            <a:r>
              <a:rPr sz="1800" dirty="0">
                <a:solidFill>
                  <a:srgbClr val="4C4C4C"/>
                </a:solidFill>
                <a:latin typeface="Arial"/>
                <a:cs typeface="Arial"/>
              </a:rPr>
              <a:t>complete,</a:t>
            </a:r>
            <a:r>
              <a:rPr sz="1800" spc="-25" dirty="0">
                <a:solidFill>
                  <a:srgbClr val="4C4C4C"/>
                </a:solidFill>
                <a:latin typeface="Arial"/>
                <a:cs typeface="Arial"/>
              </a:rPr>
              <a:t> </a:t>
            </a:r>
            <a:r>
              <a:rPr sz="1800" dirty="0">
                <a:solidFill>
                  <a:srgbClr val="4C4C4C"/>
                </a:solidFill>
                <a:latin typeface="Arial"/>
                <a:cs typeface="Arial"/>
              </a:rPr>
              <a:t>the</a:t>
            </a:r>
            <a:r>
              <a:rPr sz="1800" spc="-25" dirty="0">
                <a:solidFill>
                  <a:srgbClr val="4C4C4C"/>
                </a:solidFill>
                <a:latin typeface="Arial"/>
                <a:cs typeface="Arial"/>
              </a:rPr>
              <a:t> </a:t>
            </a:r>
            <a:r>
              <a:rPr sz="1800" dirty="0">
                <a:solidFill>
                  <a:srgbClr val="4C4C4C"/>
                </a:solidFill>
                <a:latin typeface="Arial"/>
                <a:cs typeface="Arial"/>
              </a:rPr>
              <a:t>Log</a:t>
            </a:r>
            <a:r>
              <a:rPr sz="1800" spc="-25" dirty="0">
                <a:solidFill>
                  <a:srgbClr val="4C4C4C"/>
                </a:solidFill>
                <a:latin typeface="Arial"/>
                <a:cs typeface="Arial"/>
              </a:rPr>
              <a:t> </a:t>
            </a:r>
            <a:r>
              <a:rPr sz="1800" dirty="0">
                <a:solidFill>
                  <a:srgbClr val="4C4C4C"/>
                </a:solidFill>
                <a:latin typeface="Arial"/>
                <a:cs typeface="Arial"/>
              </a:rPr>
              <a:t>Out</a:t>
            </a:r>
            <a:r>
              <a:rPr sz="1800" spc="-20" dirty="0">
                <a:solidFill>
                  <a:srgbClr val="4C4C4C"/>
                </a:solidFill>
                <a:latin typeface="Arial"/>
                <a:cs typeface="Arial"/>
              </a:rPr>
              <a:t> will</a:t>
            </a:r>
            <a:r>
              <a:rPr lang="en-US" sz="1800" spc="-20" dirty="0">
                <a:solidFill>
                  <a:srgbClr val="4C4C4C"/>
                </a:solidFill>
                <a:latin typeface="Arial"/>
                <a:cs typeface="Arial"/>
              </a:rPr>
              <a:t> </a:t>
            </a:r>
            <a:r>
              <a:rPr sz="1800" dirty="0">
                <a:solidFill>
                  <a:srgbClr val="4C4C4C"/>
                </a:solidFill>
                <a:latin typeface="Arial"/>
                <a:cs typeface="Arial"/>
              </a:rPr>
              <a:t>complete</a:t>
            </a:r>
            <a:r>
              <a:rPr sz="1800" spc="-25" dirty="0">
                <a:solidFill>
                  <a:srgbClr val="4C4C4C"/>
                </a:solidFill>
                <a:latin typeface="Arial"/>
                <a:cs typeface="Arial"/>
              </a:rPr>
              <a:t> </a:t>
            </a:r>
            <a:r>
              <a:rPr sz="1800" dirty="0">
                <a:solidFill>
                  <a:srgbClr val="4C4C4C"/>
                </a:solidFill>
                <a:latin typeface="Arial"/>
                <a:cs typeface="Arial"/>
              </a:rPr>
              <a:t>and</a:t>
            </a:r>
            <a:r>
              <a:rPr sz="1800" spc="-25" dirty="0">
                <a:solidFill>
                  <a:srgbClr val="4C4C4C"/>
                </a:solidFill>
                <a:latin typeface="Arial"/>
                <a:cs typeface="Arial"/>
              </a:rPr>
              <a:t> </a:t>
            </a:r>
            <a:r>
              <a:rPr sz="1800" dirty="0">
                <a:solidFill>
                  <a:srgbClr val="4C4C4C"/>
                </a:solidFill>
                <a:latin typeface="Arial"/>
                <a:cs typeface="Arial"/>
              </a:rPr>
              <a:t>you</a:t>
            </a:r>
            <a:r>
              <a:rPr sz="1800" spc="-25" dirty="0">
                <a:solidFill>
                  <a:srgbClr val="4C4C4C"/>
                </a:solidFill>
                <a:latin typeface="Arial"/>
                <a:cs typeface="Arial"/>
              </a:rPr>
              <a:t> </a:t>
            </a:r>
            <a:r>
              <a:rPr sz="1800" dirty="0">
                <a:solidFill>
                  <a:srgbClr val="4C4C4C"/>
                </a:solidFill>
                <a:latin typeface="Arial"/>
                <a:cs typeface="Arial"/>
              </a:rPr>
              <a:t>will</a:t>
            </a:r>
            <a:r>
              <a:rPr sz="1800" spc="-20" dirty="0">
                <a:solidFill>
                  <a:srgbClr val="4C4C4C"/>
                </a:solidFill>
                <a:latin typeface="Arial"/>
                <a:cs typeface="Arial"/>
              </a:rPr>
              <a:t> </a:t>
            </a:r>
            <a:r>
              <a:rPr sz="1800" dirty="0">
                <a:solidFill>
                  <a:srgbClr val="4C4C4C"/>
                </a:solidFill>
                <a:latin typeface="Arial"/>
                <a:cs typeface="Arial"/>
              </a:rPr>
              <a:t>be</a:t>
            </a:r>
            <a:r>
              <a:rPr sz="1800" spc="-25" dirty="0">
                <a:solidFill>
                  <a:srgbClr val="4C4C4C"/>
                </a:solidFill>
                <a:latin typeface="Arial"/>
                <a:cs typeface="Arial"/>
              </a:rPr>
              <a:t> </a:t>
            </a:r>
            <a:r>
              <a:rPr sz="1800" dirty="0">
                <a:solidFill>
                  <a:srgbClr val="4C4C4C"/>
                </a:solidFill>
                <a:latin typeface="Arial"/>
                <a:cs typeface="Arial"/>
              </a:rPr>
              <a:t>returned</a:t>
            </a:r>
            <a:r>
              <a:rPr sz="1800" spc="-25" dirty="0">
                <a:solidFill>
                  <a:srgbClr val="4C4C4C"/>
                </a:solidFill>
                <a:latin typeface="Arial"/>
                <a:cs typeface="Arial"/>
              </a:rPr>
              <a:t> to </a:t>
            </a:r>
            <a:r>
              <a:rPr sz="1800" dirty="0">
                <a:solidFill>
                  <a:srgbClr val="4C4C4C"/>
                </a:solidFill>
                <a:latin typeface="Arial"/>
                <a:cs typeface="Arial"/>
              </a:rPr>
              <a:t>the</a:t>
            </a:r>
            <a:r>
              <a:rPr sz="1800" spc="-25" dirty="0">
                <a:solidFill>
                  <a:srgbClr val="4C4C4C"/>
                </a:solidFill>
                <a:latin typeface="Arial"/>
                <a:cs typeface="Arial"/>
              </a:rPr>
              <a:t> </a:t>
            </a:r>
            <a:r>
              <a:rPr sz="1800" dirty="0">
                <a:solidFill>
                  <a:srgbClr val="4C4C4C"/>
                </a:solidFill>
                <a:latin typeface="Arial"/>
                <a:cs typeface="Arial"/>
              </a:rPr>
              <a:t>initial</a:t>
            </a:r>
            <a:r>
              <a:rPr sz="1800" spc="-25" dirty="0">
                <a:solidFill>
                  <a:srgbClr val="4C4C4C"/>
                </a:solidFill>
                <a:latin typeface="Arial"/>
                <a:cs typeface="Arial"/>
              </a:rPr>
              <a:t> </a:t>
            </a:r>
            <a:r>
              <a:rPr sz="1800" dirty="0">
                <a:solidFill>
                  <a:srgbClr val="4C4C4C"/>
                </a:solidFill>
                <a:latin typeface="Arial"/>
                <a:cs typeface="Arial"/>
              </a:rPr>
              <a:t>Login</a:t>
            </a:r>
            <a:r>
              <a:rPr sz="1800" spc="-25" dirty="0">
                <a:solidFill>
                  <a:srgbClr val="4C4C4C"/>
                </a:solidFill>
                <a:latin typeface="Arial"/>
                <a:cs typeface="Arial"/>
              </a:rPr>
              <a:t> </a:t>
            </a:r>
            <a:r>
              <a:rPr sz="1800" spc="-10" dirty="0">
                <a:solidFill>
                  <a:srgbClr val="4C4C4C"/>
                </a:solidFill>
                <a:latin typeface="Arial"/>
                <a:cs typeface="Arial"/>
              </a:rPr>
              <a:t>Page.</a:t>
            </a:r>
            <a:endParaRPr sz="1800" dirty="0">
              <a:latin typeface="Arial"/>
              <a:cs typeface="Arial"/>
            </a:endParaRPr>
          </a:p>
        </p:txBody>
      </p:sp>
      <p:sp>
        <p:nvSpPr>
          <p:cNvPr id="7" name="object 7"/>
          <p:cNvSpPr txBox="1">
            <a:spLocks noGrp="1"/>
          </p:cNvSpPr>
          <p:nvPr>
            <p:ph type="title"/>
          </p:nvPr>
        </p:nvSpPr>
        <p:spPr>
          <a:xfrm>
            <a:off x="1116777" y="573531"/>
            <a:ext cx="4853940" cy="1244600"/>
          </a:xfrm>
          <a:prstGeom prst="rect">
            <a:avLst/>
          </a:prstGeom>
        </p:spPr>
        <p:txBody>
          <a:bodyPr vert="horz" wrap="square" lIns="0" tIns="12700" rIns="0" bIns="0" rtlCol="0">
            <a:spAutoFit/>
          </a:bodyPr>
          <a:lstStyle/>
          <a:p>
            <a:pPr marL="12700" marR="5080">
              <a:lnSpc>
                <a:spcPct val="100000"/>
              </a:lnSpc>
              <a:spcBef>
                <a:spcPts val="100"/>
              </a:spcBef>
            </a:pPr>
            <a:r>
              <a:rPr sz="4000" spc="170" dirty="0"/>
              <a:t>End</a:t>
            </a:r>
            <a:r>
              <a:rPr sz="4000" spc="-350" dirty="0"/>
              <a:t> </a:t>
            </a:r>
            <a:r>
              <a:rPr sz="4000" dirty="0"/>
              <a:t>of</a:t>
            </a:r>
            <a:r>
              <a:rPr sz="4000" spc="-345" dirty="0"/>
              <a:t> </a:t>
            </a:r>
            <a:r>
              <a:rPr sz="4000" spc="-25" dirty="0"/>
              <a:t>Day </a:t>
            </a:r>
            <a:r>
              <a:rPr sz="4000" spc="90" dirty="0"/>
              <a:t>Procedure</a:t>
            </a:r>
            <a:r>
              <a:rPr sz="4000" spc="-345" dirty="0"/>
              <a:t> </a:t>
            </a:r>
            <a:r>
              <a:rPr sz="4000" spc="-80" dirty="0"/>
              <a:t>(Cont’d)</a:t>
            </a:r>
            <a:endParaRPr sz="4000"/>
          </a:p>
        </p:txBody>
      </p:sp>
      <p:sp>
        <p:nvSpPr>
          <p:cNvPr id="10" name="object 10"/>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13</a:t>
            </a:fld>
            <a:endParaRPr spc="-25" dirty="0"/>
          </a:p>
        </p:txBody>
      </p:sp>
      <p:pic>
        <p:nvPicPr>
          <p:cNvPr id="15" name="Picture 14">
            <a:extLst>
              <a:ext uri="{FF2B5EF4-FFF2-40B4-BE49-F238E27FC236}">
                <a16:creationId xmlns:a16="http://schemas.microsoft.com/office/drawing/2014/main" id="{04A410BB-65DE-ABCB-F75D-45F9DA2AFDC0}"/>
              </a:ext>
            </a:extLst>
          </p:cNvPr>
          <p:cNvPicPr>
            <a:picLocks noChangeAspect="1"/>
          </p:cNvPicPr>
          <p:nvPr/>
        </p:nvPicPr>
        <p:blipFill>
          <a:blip r:embed="rId3"/>
          <a:stretch>
            <a:fillRect/>
          </a:stretch>
        </p:blipFill>
        <p:spPr>
          <a:xfrm>
            <a:off x="8141959" y="904846"/>
            <a:ext cx="2705228" cy="5348380"/>
          </a:xfrm>
          <a:prstGeom prst="rect">
            <a:avLst/>
          </a:prstGeom>
          <a:ln>
            <a:noFill/>
          </a:ln>
          <a:effectLst>
            <a:outerShdw blurRad="292100" dist="139700" dir="2700000" algn="tl" rotWithShape="0">
              <a:srgbClr val="333333">
                <a:alpha val="65000"/>
              </a:srgbClr>
            </a:outerShdw>
          </a:effectLst>
        </p:spPr>
      </p:pic>
      <p:pic>
        <p:nvPicPr>
          <p:cNvPr id="8" name="Picture 2" descr="Azuga Logo PNG Vector (SVG) Free Download">
            <a:extLst>
              <a:ext uri="{FF2B5EF4-FFF2-40B4-BE49-F238E27FC236}">
                <a16:creationId xmlns:a16="http://schemas.microsoft.com/office/drawing/2014/main" id="{89B88737-E147-E115-AA47-3C695388DC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818505" cy="6858000"/>
          </a:xfrm>
          <a:custGeom>
            <a:avLst/>
            <a:gdLst/>
            <a:ahLst/>
            <a:cxnLst/>
            <a:rect l="l" t="t" r="r" b="b"/>
            <a:pathLst>
              <a:path w="5818505" h="6858000">
                <a:moveTo>
                  <a:pt x="5818093" y="0"/>
                </a:moveTo>
                <a:lnTo>
                  <a:pt x="0" y="0"/>
                </a:lnTo>
                <a:lnTo>
                  <a:pt x="0" y="6857999"/>
                </a:lnTo>
                <a:lnTo>
                  <a:pt x="5818093" y="6857999"/>
                </a:lnTo>
                <a:lnTo>
                  <a:pt x="5818093" y="0"/>
                </a:lnTo>
                <a:close/>
              </a:path>
            </a:pathLst>
          </a:custGeom>
          <a:solidFill>
            <a:srgbClr val="92D050"/>
          </a:solidFill>
        </p:spPr>
        <p:txBody>
          <a:bodyPr wrap="square" lIns="0" tIns="0" rIns="0" bIns="0" rtlCol="0"/>
          <a:lstStyle/>
          <a:p>
            <a:endParaRPr/>
          </a:p>
        </p:txBody>
      </p:sp>
      <p:sp>
        <p:nvSpPr>
          <p:cNvPr id="3" name="object 3"/>
          <p:cNvSpPr txBox="1">
            <a:spLocks noGrp="1"/>
          </p:cNvSpPr>
          <p:nvPr>
            <p:ph type="title"/>
          </p:nvPr>
        </p:nvSpPr>
        <p:spPr>
          <a:xfrm>
            <a:off x="758188" y="593851"/>
            <a:ext cx="4095750" cy="1132205"/>
          </a:xfrm>
          <a:prstGeom prst="rect">
            <a:avLst/>
          </a:prstGeom>
        </p:spPr>
        <p:txBody>
          <a:bodyPr vert="horz" wrap="square" lIns="0" tIns="3175" rIns="0" bIns="0" rtlCol="0">
            <a:spAutoFit/>
          </a:bodyPr>
          <a:lstStyle/>
          <a:p>
            <a:pPr marL="12700" marR="5080">
              <a:lnSpc>
                <a:spcPct val="101699"/>
              </a:lnSpc>
              <a:spcBef>
                <a:spcPts val="25"/>
              </a:spcBef>
            </a:pPr>
            <a:r>
              <a:rPr spc="90" dirty="0"/>
              <a:t>You</a:t>
            </a:r>
            <a:r>
              <a:rPr spc="-280" dirty="0"/>
              <a:t> </a:t>
            </a:r>
            <a:r>
              <a:rPr dirty="0"/>
              <a:t>may</a:t>
            </a:r>
            <a:r>
              <a:rPr spc="-280" dirty="0"/>
              <a:t> </a:t>
            </a:r>
            <a:r>
              <a:rPr spc="-65" dirty="0"/>
              <a:t>revert</a:t>
            </a:r>
            <a:r>
              <a:rPr spc="-275" dirty="0"/>
              <a:t> </a:t>
            </a:r>
            <a:r>
              <a:rPr spc="25" dirty="0"/>
              <a:t>to </a:t>
            </a:r>
            <a:r>
              <a:rPr dirty="0"/>
              <a:t>paper</a:t>
            </a:r>
            <a:r>
              <a:rPr spc="-160" dirty="0"/>
              <a:t> </a:t>
            </a:r>
            <a:r>
              <a:rPr dirty="0"/>
              <a:t>logs</a:t>
            </a:r>
            <a:r>
              <a:rPr spc="-150" dirty="0"/>
              <a:t> </a:t>
            </a:r>
            <a:r>
              <a:rPr spc="-10" dirty="0"/>
              <a:t>when:</a:t>
            </a:r>
          </a:p>
        </p:txBody>
      </p:sp>
      <p:sp>
        <p:nvSpPr>
          <p:cNvPr id="5" name="object 5"/>
          <p:cNvSpPr txBox="1">
            <a:spLocks noGrp="1"/>
          </p:cNvSpPr>
          <p:nvPr>
            <p:ph sz="half" idx="2"/>
          </p:nvPr>
        </p:nvSpPr>
        <p:spPr>
          <a:xfrm>
            <a:off x="825529" y="2262123"/>
            <a:ext cx="3773170" cy="3481979"/>
          </a:xfrm>
          <a:prstGeom prst="rect">
            <a:avLst/>
          </a:prstGeom>
        </p:spPr>
        <p:txBody>
          <a:bodyPr vert="horz" wrap="square" lIns="0" tIns="22860" rIns="0" bIns="0" rtlCol="0">
            <a:spAutoFit/>
          </a:bodyPr>
          <a:lstStyle/>
          <a:p>
            <a:pPr marL="298450" marR="260985" indent="-285750">
              <a:lnSpc>
                <a:spcPts val="1900"/>
              </a:lnSpc>
              <a:spcBef>
                <a:spcPts val="180"/>
              </a:spcBef>
              <a:buChar char="•"/>
              <a:tabLst>
                <a:tab pos="298450" algn="l"/>
              </a:tabLst>
            </a:pPr>
            <a:r>
              <a:rPr dirty="0"/>
              <a:t>Unable</a:t>
            </a:r>
            <a:r>
              <a:rPr spc="-25" dirty="0"/>
              <a:t> </a:t>
            </a:r>
            <a:r>
              <a:rPr dirty="0"/>
              <a:t>to</a:t>
            </a:r>
            <a:r>
              <a:rPr spc="-20" dirty="0"/>
              <a:t> </a:t>
            </a:r>
            <a:r>
              <a:rPr dirty="0"/>
              <a:t>connect</a:t>
            </a:r>
            <a:r>
              <a:rPr spc="-10" dirty="0"/>
              <a:t> </a:t>
            </a:r>
            <a:r>
              <a:rPr dirty="0"/>
              <a:t>to</a:t>
            </a:r>
            <a:r>
              <a:rPr spc="-20" dirty="0"/>
              <a:t> </a:t>
            </a:r>
            <a:r>
              <a:rPr dirty="0"/>
              <a:t>ELD</a:t>
            </a:r>
            <a:r>
              <a:rPr spc="-20" dirty="0"/>
              <a:t> </a:t>
            </a:r>
            <a:r>
              <a:rPr dirty="0"/>
              <a:t>Device</a:t>
            </a:r>
            <a:r>
              <a:rPr spc="-20" dirty="0"/>
              <a:t> </a:t>
            </a:r>
            <a:r>
              <a:rPr spc="-25" dirty="0"/>
              <a:t>in </a:t>
            </a:r>
            <a:r>
              <a:rPr dirty="0"/>
              <a:t>the</a:t>
            </a:r>
            <a:r>
              <a:rPr spc="-10" dirty="0"/>
              <a:t> vehicle.</a:t>
            </a:r>
          </a:p>
          <a:p>
            <a:pPr marL="298450" marR="87630" indent="-285750">
              <a:lnSpc>
                <a:spcPct val="105000"/>
              </a:lnSpc>
              <a:spcBef>
                <a:spcPts val="1710"/>
              </a:spcBef>
              <a:buChar char="•"/>
              <a:tabLst>
                <a:tab pos="298450" algn="l"/>
              </a:tabLst>
            </a:pPr>
            <a:r>
              <a:rPr dirty="0"/>
              <a:t>Unable</a:t>
            </a:r>
            <a:r>
              <a:rPr spc="-20" dirty="0"/>
              <a:t> </a:t>
            </a:r>
            <a:r>
              <a:rPr dirty="0"/>
              <a:t>to</a:t>
            </a:r>
            <a:r>
              <a:rPr spc="-100" dirty="0"/>
              <a:t> </a:t>
            </a:r>
            <a:r>
              <a:rPr dirty="0"/>
              <a:t>Authenticate</a:t>
            </a:r>
            <a:r>
              <a:rPr spc="-20" dirty="0"/>
              <a:t> </a:t>
            </a:r>
            <a:r>
              <a:rPr spc="-10" dirty="0"/>
              <a:t>(Log-</a:t>
            </a:r>
            <a:r>
              <a:rPr dirty="0"/>
              <a:t>In)</a:t>
            </a:r>
            <a:r>
              <a:rPr spc="-10" dirty="0"/>
              <a:t> </a:t>
            </a:r>
            <a:r>
              <a:rPr dirty="0"/>
              <a:t>to</a:t>
            </a:r>
            <a:r>
              <a:rPr spc="-20" dirty="0"/>
              <a:t> </a:t>
            </a:r>
            <a:r>
              <a:rPr spc="-25" dirty="0"/>
              <a:t>the </a:t>
            </a:r>
            <a:r>
              <a:rPr dirty="0"/>
              <a:t>ELD</a:t>
            </a:r>
            <a:r>
              <a:rPr spc="-100" dirty="0"/>
              <a:t> </a:t>
            </a:r>
            <a:r>
              <a:rPr spc="-10" dirty="0"/>
              <a:t>Application.</a:t>
            </a:r>
          </a:p>
          <a:p>
            <a:pPr>
              <a:lnSpc>
                <a:spcPct val="100000"/>
              </a:lnSpc>
              <a:spcBef>
                <a:spcPts val="110"/>
              </a:spcBef>
              <a:buClr>
                <a:srgbClr val="FFFFFF"/>
              </a:buClr>
              <a:buFont typeface="Arial"/>
              <a:buChar char="•"/>
            </a:pPr>
            <a:endParaRPr spc="-10" dirty="0"/>
          </a:p>
          <a:p>
            <a:pPr marL="298450" marR="5080" indent="-285750">
              <a:lnSpc>
                <a:spcPts val="1900"/>
              </a:lnSpc>
              <a:spcBef>
                <a:spcPts val="5"/>
              </a:spcBef>
              <a:buChar char="•"/>
              <a:tabLst>
                <a:tab pos="298450" algn="l"/>
              </a:tabLst>
            </a:pPr>
            <a:r>
              <a:rPr dirty="0"/>
              <a:t>Display</a:t>
            </a:r>
            <a:r>
              <a:rPr spc="-40" dirty="0"/>
              <a:t> </a:t>
            </a:r>
            <a:r>
              <a:rPr dirty="0"/>
              <a:t>Device</a:t>
            </a:r>
            <a:r>
              <a:rPr spc="-40" dirty="0"/>
              <a:t> </a:t>
            </a:r>
            <a:r>
              <a:rPr dirty="0"/>
              <a:t>(tablet/phone)</a:t>
            </a:r>
            <a:r>
              <a:rPr spc="-30" dirty="0"/>
              <a:t> </a:t>
            </a:r>
            <a:r>
              <a:rPr dirty="0"/>
              <a:t>will</a:t>
            </a:r>
            <a:r>
              <a:rPr spc="-40" dirty="0"/>
              <a:t> </a:t>
            </a:r>
            <a:r>
              <a:rPr spc="-25" dirty="0"/>
              <a:t>not </a:t>
            </a:r>
            <a:r>
              <a:rPr dirty="0"/>
              <a:t>turn</a:t>
            </a:r>
            <a:r>
              <a:rPr spc="-20" dirty="0"/>
              <a:t> </a:t>
            </a:r>
            <a:r>
              <a:rPr dirty="0"/>
              <a:t>on</a:t>
            </a:r>
            <a:r>
              <a:rPr spc="-15" dirty="0"/>
              <a:t> </a:t>
            </a:r>
            <a:r>
              <a:rPr dirty="0"/>
              <a:t>(i.e.</a:t>
            </a:r>
            <a:r>
              <a:rPr spc="-10" dirty="0"/>
              <a:t> </a:t>
            </a:r>
            <a:r>
              <a:rPr dirty="0"/>
              <a:t>broken</a:t>
            </a:r>
            <a:r>
              <a:rPr spc="-15" dirty="0"/>
              <a:t> </a:t>
            </a:r>
            <a:r>
              <a:rPr dirty="0"/>
              <a:t>or</a:t>
            </a:r>
            <a:r>
              <a:rPr spc="-10" dirty="0"/>
              <a:t> </a:t>
            </a:r>
            <a:r>
              <a:rPr dirty="0"/>
              <a:t>battery</a:t>
            </a:r>
            <a:r>
              <a:rPr spc="-10" dirty="0"/>
              <a:t> </a:t>
            </a:r>
            <a:r>
              <a:rPr dirty="0"/>
              <a:t>is</a:t>
            </a:r>
            <a:r>
              <a:rPr spc="-10" dirty="0"/>
              <a:t> dead).</a:t>
            </a:r>
          </a:p>
          <a:p>
            <a:pPr>
              <a:lnSpc>
                <a:spcPct val="100000"/>
              </a:lnSpc>
              <a:spcBef>
                <a:spcPts val="165"/>
              </a:spcBef>
              <a:buClr>
                <a:srgbClr val="FFFFFF"/>
              </a:buClr>
              <a:buFont typeface="Arial"/>
              <a:buChar char="•"/>
            </a:pPr>
            <a:endParaRPr spc="-10" dirty="0"/>
          </a:p>
          <a:p>
            <a:pPr marL="298450" marR="63500" indent="-285750">
              <a:lnSpc>
                <a:spcPts val="1900"/>
              </a:lnSpc>
              <a:buFont typeface="Arial"/>
              <a:buChar char="•"/>
              <a:tabLst>
                <a:tab pos="298450" algn="l"/>
              </a:tabLst>
            </a:pPr>
            <a:r>
              <a:rPr b="1" dirty="0">
                <a:latin typeface="Arial"/>
                <a:cs typeface="Arial"/>
              </a:rPr>
              <a:t>Note:</a:t>
            </a:r>
            <a:r>
              <a:rPr b="1" spc="-55" dirty="0">
                <a:latin typeface="Arial"/>
                <a:cs typeface="Arial"/>
              </a:rPr>
              <a:t> </a:t>
            </a:r>
            <a:r>
              <a:rPr b="1" spc="-10" dirty="0">
                <a:latin typeface="Arial"/>
                <a:cs typeface="Arial"/>
              </a:rPr>
              <a:t>You</a:t>
            </a:r>
            <a:r>
              <a:rPr b="1" spc="-40" dirty="0">
                <a:latin typeface="Arial"/>
                <a:cs typeface="Arial"/>
              </a:rPr>
              <a:t> </a:t>
            </a:r>
            <a:r>
              <a:rPr b="1" dirty="0">
                <a:latin typeface="Arial"/>
                <a:cs typeface="Arial"/>
              </a:rPr>
              <a:t>are</a:t>
            </a:r>
            <a:r>
              <a:rPr b="1" spc="-35" dirty="0">
                <a:latin typeface="Arial"/>
                <a:cs typeface="Arial"/>
              </a:rPr>
              <a:t> </a:t>
            </a:r>
            <a:r>
              <a:rPr b="1" dirty="0">
                <a:latin typeface="Arial"/>
                <a:cs typeface="Arial"/>
              </a:rPr>
              <a:t>only</a:t>
            </a:r>
            <a:r>
              <a:rPr b="1" spc="-35" dirty="0">
                <a:latin typeface="Arial"/>
                <a:cs typeface="Arial"/>
              </a:rPr>
              <a:t> </a:t>
            </a:r>
            <a:r>
              <a:rPr b="1" dirty="0">
                <a:latin typeface="Arial"/>
                <a:cs typeface="Arial"/>
              </a:rPr>
              <a:t>allowed</a:t>
            </a:r>
            <a:r>
              <a:rPr b="1" spc="-40" dirty="0">
                <a:latin typeface="Arial"/>
                <a:cs typeface="Arial"/>
              </a:rPr>
              <a:t> </a:t>
            </a:r>
            <a:r>
              <a:rPr b="1" spc="-25" dirty="0">
                <a:latin typeface="Arial"/>
                <a:cs typeface="Arial"/>
              </a:rPr>
              <a:t>to </a:t>
            </a:r>
            <a:r>
              <a:rPr b="1" dirty="0">
                <a:latin typeface="Arial"/>
                <a:cs typeface="Arial"/>
              </a:rPr>
              <a:t>operate</a:t>
            </a:r>
            <a:r>
              <a:rPr b="1" spc="-10" dirty="0">
                <a:latin typeface="Arial"/>
                <a:cs typeface="Arial"/>
              </a:rPr>
              <a:t> </a:t>
            </a:r>
            <a:r>
              <a:rPr b="1" dirty="0">
                <a:latin typeface="Arial"/>
                <a:cs typeface="Arial"/>
              </a:rPr>
              <a:t>on</a:t>
            </a:r>
            <a:r>
              <a:rPr b="1" spc="-10" dirty="0">
                <a:latin typeface="Arial"/>
                <a:cs typeface="Arial"/>
              </a:rPr>
              <a:t> </a:t>
            </a:r>
            <a:r>
              <a:rPr b="1" dirty="0">
                <a:latin typeface="Arial"/>
                <a:cs typeface="Arial"/>
              </a:rPr>
              <a:t>a</a:t>
            </a:r>
            <a:r>
              <a:rPr b="1" spc="-10" dirty="0">
                <a:latin typeface="Arial"/>
                <a:cs typeface="Arial"/>
              </a:rPr>
              <a:t> </a:t>
            </a:r>
            <a:r>
              <a:rPr b="1" dirty="0">
                <a:latin typeface="Arial"/>
                <a:cs typeface="Arial"/>
              </a:rPr>
              <a:t>paper</a:t>
            </a:r>
            <a:r>
              <a:rPr b="1" spc="-5" dirty="0">
                <a:latin typeface="Arial"/>
                <a:cs typeface="Arial"/>
              </a:rPr>
              <a:t> </a:t>
            </a:r>
            <a:r>
              <a:rPr b="1" dirty="0">
                <a:latin typeface="Arial"/>
                <a:cs typeface="Arial"/>
              </a:rPr>
              <a:t>log</a:t>
            </a:r>
            <a:r>
              <a:rPr b="1" spc="-10" dirty="0">
                <a:latin typeface="Arial"/>
                <a:cs typeface="Arial"/>
              </a:rPr>
              <a:t> </a:t>
            </a:r>
            <a:r>
              <a:rPr b="1" dirty="0">
                <a:latin typeface="Arial"/>
                <a:cs typeface="Arial"/>
              </a:rPr>
              <a:t>for</a:t>
            </a:r>
            <a:r>
              <a:rPr b="1" spc="-5" dirty="0">
                <a:latin typeface="Arial"/>
                <a:cs typeface="Arial"/>
              </a:rPr>
              <a:t> </a:t>
            </a:r>
            <a:r>
              <a:rPr b="1" dirty="0">
                <a:latin typeface="Arial"/>
                <a:cs typeface="Arial"/>
              </a:rPr>
              <a:t>up</a:t>
            </a:r>
            <a:r>
              <a:rPr b="1" spc="-5" dirty="0">
                <a:latin typeface="Arial"/>
                <a:cs typeface="Arial"/>
              </a:rPr>
              <a:t> </a:t>
            </a:r>
            <a:r>
              <a:rPr b="1" dirty="0">
                <a:latin typeface="Arial"/>
                <a:cs typeface="Arial"/>
              </a:rPr>
              <a:t>to</a:t>
            </a:r>
            <a:r>
              <a:rPr b="1" spc="-10" dirty="0">
                <a:latin typeface="Arial"/>
                <a:cs typeface="Arial"/>
              </a:rPr>
              <a:t> </a:t>
            </a:r>
            <a:r>
              <a:rPr b="1" spc="-50" dirty="0">
                <a:latin typeface="Arial"/>
                <a:cs typeface="Arial"/>
              </a:rPr>
              <a:t>8 </a:t>
            </a:r>
            <a:r>
              <a:rPr b="1" dirty="0">
                <a:latin typeface="Arial"/>
                <a:cs typeface="Arial"/>
              </a:rPr>
              <a:t>consecutive</a:t>
            </a:r>
            <a:r>
              <a:rPr b="1" spc="-30" dirty="0">
                <a:latin typeface="Arial"/>
                <a:cs typeface="Arial"/>
              </a:rPr>
              <a:t> </a:t>
            </a:r>
            <a:r>
              <a:rPr b="1" dirty="0">
                <a:latin typeface="Arial"/>
                <a:cs typeface="Arial"/>
              </a:rPr>
              <a:t>days</a:t>
            </a:r>
            <a:r>
              <a:rPr lang="en-US" b="1" dirty="0">
                <a:latin typeface="Arial"/>
                <a:cs typeface="Arial"/>
              </a:rPr>
              <a:t>,</a:t>
            </a:r>
            <a:r>
              <a:rPr b="1" spc="-25" dirty="0">
                <a:latin typeface="Arial"/>
                <a:cs typeface="Arial"/>
              </a:rPr>
              <a:t> </a:t>
            </a:r>
            <a:r>
              <a:rPr b="1" dirty="0">
                <a:latin typeface="Arial"/>
                <a:cs typeface="Arial"/>
              </a:rPr>
              <a:t>a</a:t>
            </a:r>
            <a:r>
              <a:rPr lang="en-US" b="1" dirty="0">
                <a:latin typeface="Arial"/>
                <a:cs typeface="Arial"/>
              </a:rPr>
              <a:t>fter</a:t>
            </a:r>
            <a:r>
              <a:rPr b="1" spc="-15" dirty="0">
                <a:latin typeface="Arial"/>
                <a:cs typeface="Arial"/>
              </a:rPr>
              <a:t> </a:t>
            </a:r>
            <a:r>
              <a:rPr b="1" dirty="0">
                <a:latin typeface="Arial"/>
                <a:cs typeface="Arial"/>
              </a:rPr>
              <a:t>which</a:t>
            </a:r>
            <a:r>
              <a:rPr b="1" spc="-25" dirty="0">
                <a:latin typeface="Arial"/>
                <a:cs typeface="Arial"/>
              </a:rPr>
              <a:t> </a:t>
            </a:r>
            <a:r>
              <a:rPr lang="en-US" b="1" spc="-25" dirty="0">
                <a:latin typeface="Arial"/>
                <a:cs typeface="Arial"/>
              </a:rPr>
              <a:t>t</a:t>
            </a:r>
            <a:r>
              <a:rPr b="1" spc="-25" dirty="0">
                <a:latin typeface="Arial"/>
                <a:cs typeface="Arial"/>
              </a:rPr>
              <a:t>he </a:t>
            </a:r>
            <a:r>
              <a:rPr b="1" dirty="0">
                <a:latin typeface="Arial"/>
                <a:cs typeface="Arial"/>
              </a:rPr>
              <a:t>ELD</a:t>
            </a:r>
            <a:r>
              <a:rPr b="1" spc="-20" dirty="0">
                <a:latin typeface="Arial"/>
                <a:cs typeface="Arial"/>
              </a:rPr>
              <a:t> </a:t>
            </a:r>
            <a:r>
              <a:rPr b="1" dirty="0">
                <a:latin typeface="Arial"/>
                <a:cs typeface="Arial"/>
              </a:rPr>
              <a:t>issue</a:t>
            </a:r>
            <a:r>
              <a:rPr b="1" spc="-20" dirty="0">
                <a:latin typeface="Arial"/>
                <a:cs typeface="Arial"/>
              </a:rPr>
              <a:t> </a:t>
            </a:r>
            <a:r>
              <a:rPr b="1" dirty="0">
                <a:latin typeface="Arial"/>
                <a:cs typeface="Arial"/>
              </a:rPr>
              <a:t>must</a:t>
            </a:r>
            <a:r>
              <a:rPr b="1" spc="-10" dirty="0">
                <a:latin typeface="Arial"/>
                <a:cs typeface="Arial"/>
              </a:rPr>
              <a:t> </a:t>
            </a:r>
            <a:r>
              <a:rPr b="1" dirty="0">
                <a:latin typeface="Arial"/>
                <a:cs typeface="Arial"/>
              </a:rPr>
              <a:t>have</a:t>
            </a:r>
            <a:r>
              <a:rPr b="1" spc="-15" dirty="0">
                <a:latin typeface="Arial"/>
                <a:cs typeface="Arial"/>
              </a:rPr>
              <a:t> </a:t>
            </a:r>
            <a:r>
              <a:rPr b="1" spc="-20" dirty="0">
                <a:latin typeface="Arial"/>
                <a:cs typeface="Arial"/>
              </a:rPr>
              <a:t>been </a:t>
            </a:r>
            <a:r>
              <a:rPr b="1" spc="-10" dirty="0">
                <a:latin typeface="Arial"/>
                <a:cs typeface="Arial"/>
              </a:rPr>
              <a:t>resolved.</a:t>
            </a:r>
          </a:p>
        </p:txBody>
      </p:sp>
      <p:sp>
        <p:nvSpPr>
          <p:cNvPr id="8" name="object 8"/>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14</a:t>
            </a:fld>
            <a:endParaRPr spc="-25" dirty="0"/>
          </a:p>
        </p:txBody>
      </p:sp>
      <p:sp>
        <p:nvSpPr>
          <p:cNvPr id="6" name="object 6"/>
          <p:cNvSpPr txBox="1"/>
          <p:nvPr/>
        </p:nvSpPr>
        <p:spPr>
          <a:xfrm>
            <a:off x="6504566" y="593851"/>
            <a:ext cx="4660265" cy="1132205"/>
          </a:xfrm>
          <a:prstGeom prst="rect">
            <a:avLst/>
          </a:prstGeom>
        </p:spPr>
        <p:txBody>
          <a:bodyPr vert="horz" wrap="square" lIns="0" tIns="3175" rIns="0" bIns="0" rtlCol="0">
            <a:spAutoFit/>
          </a:bodyPr>
          <a:lstStyle/>
          <a:p>
            <a:pPr marL="12700" marR="5080">
              <a:lnSpc>
                <a:spcPct val="101699"/>
              </a:lnSpc>
              <a:spcBef>
                <a:spcPts val="25"/>
              </a:spcBef>
            </a:pPr>
            <a:r>
              <a:rPr sz="3600" spc="90" dirty="0">
                <a:solidFill>
                  <a:srgbClr val="4C4C4C"/>
                </a:solidFill>
                <a:latin typeface="Verdana"/>
                <a:cs typeface="Verdana"/>
              </a:rPr>
              <a:t>You</a:t>
            </a:r>
            <a:r>
              <a:rPr sz="3600" spc="-295" dirty="0">
                <a:solidFill>
                  <a:srgbClr val="4C4C4C"/>
                </a:solidFill>
                <a:latin typeface="Verdana"/>
                <a:cs typeface="Verdana"/>
              </a:rPr>
              <a:t> </a:t>
            </a:r>
            <a:r>
              <a:rPr sz="3600" dirty="0">
                <a:solidFill>
                  <a:srgbClr val="4C4C4C"/>
                </a:solidFill>
                <a:latin typeface="Verdana"/>
                <a:cs typeface="Verdana"/>
              </a:rPr>
              <a:t>may</a:t>
            </a:r>
            <a:r>
              <a:rPr sz="3600" spc="-295" dirty="0">
                <a:solidFill>
                  <a:srgbClr val="4C4C4C"/>
                </a:solidFill>
                <a:latin typeface="Verdana"/>
                <a:cs typeface="Verdana"/>
              </a:rPr>
              <a:t> </a:t>
            </a:r>
            <a:r>
              <a:rPr sz="3600" spc="-150" dirty="0">
                <a:solidFill>
                  <a:srgbClr val="4C4C4C"/>
                </a:solidFill>
                <a:latin typeface="Arial Black"/>
                <a:cs typeface="Arial Black"/>
              </a:rPr>
              <a:t>NOT</a:t>
            </a:r>
            <a:r>
              <a:rPr sz="3600" spc="-229" dirty="0">
                <a:solidFill>
                  <a:srgbClr val="4C4C4C"/>
                </a:solidFill>
                <a:latin typeface="Arial Black"/>
                <a:cs typeface="Arial Black"/>
              </a:rPr>
              <a:t> </a:t>
            </a:r>
            <a:r>
              <a:rPr sz="3600" spc="-50" dirty="0">
                <a:solidFill>
                  <a:srgbClr val="4C4C4C"/>
                </a:solidFill>
                <a:latin typeface="Verdana"/>
                <a:cs typeface="Verdana"/>
              </a:rPr>
              <a:t>revert </a:t>
            </a:r>
            <a:r>
              <a:rPr sz="3600" spc="50" dirty="0">
                <a:solidFill>
                  <a:srgbClr val="4C4C4C"/>
                </a:solidFill>
                <a:latin typeface="Verdana"/>
                <a:cs typeface="Verdana"/>
              </a:rPr>
              <a:t>to</a:t>
            </a:r>
            <a:r>
              <a:rPr sz="3600" spc="-200" dirty="0">
                <a:solidFill>
                  <a:srgbClr val="4C4C4C"/>
                </a:solidFill>
                <a:latin typeface="Verdana"/>
                <a:cs typeface="Verdana"/>
              </a:rPr>
              <a:t> </a:t>
            </a:r>
            <a:r>
              <a:rPr sz="3600" dirty="0">
                <a:solidFill>
                  <a:srgbClr val="4C4C4C"/>
                </a:solidFill>
                <a:latin typeface="Verdana"/>
                <a:cs typeface="Verdana"/>
              </a:rPr>
              <a:t>paper</a:t>
            </a:r>
            <a:r>
              <a:rPr sz="3600" spc="-210" dirty="0">
                <a:solidFill>
                  <a:srgbClr val="4C4C4C"/>
                </a:solidFill>
                <a:latin typeface="Verdana"/>
                <a:cs typeface="Verdana"/>
              </a:rPr>
              <a:t> </a:t>
            </a:r>
            <a:r>
              <a:rPr sz="3600" dirty="0">
                <a:solidFill>
                  <a:srgbClr val="4C4C4C"/>
                </a:solidFill>
                <a:latin typeface="Verdana"/>
                <a:cs typeface="Verdana"/>
              </a:rPr>
              <a:t>logs</a:t>
            </a:r>
            <a:r>
              <a:rPr sz="3600" spc="-200" dirty="0">
                <a:solidFill>
                  <a:srgbClr val="4C4C4C"/>
                </a:solidFill>
                <a:latin typeface="Verdana"/>
                <a:cs typeface="Verdana"/>
              </a:rPr>
              <a:t> </a:t>
            </a:r>
            <a:r>
              <a:rPr sz="3600" spc="-20" dirty="0">
                <a:solidFill>
                  <a:srgbClr val="4C4C4C"/>
                </a:solidFill>
                <a:latin typeface="Verdana"/>
                <a:cs typeface="Verdana"/>
              </a:rPr>
              <a:t>when:</a:t>
            </a:r>
            <a:endParaRPr sz="3600">
              <a:latin typeface="Verdana"/>
              <a:cs typeface="Verdana"/>
            </a:endParaRPr>
          </a:p>
        </p:txBody>
      </p:sp>
      <p:sp>
        <p:nvSpPr>
          <p:cNvPr id="7" name="object 7"/>
          <p:cNvSpPr txBox="1"/>
          <p:nvPr/>
        </p:nvSpPr>
        <p:spPr>
          <a:xfrm>
            <a:off x="6571907" y="2262123"/>
            <a:ext cx="3764915" cy="991869"/>
          </a:xfrm>
          <a:prstGeom prst="rect">
            <a:avLst/>
          </a:prstGeom>
        </p:spPr>
        <p:txBody>
          <a:bodyPr vert="horz" wrap="square" lIns="0" tIns="12700" rIns="0" bIns="0" rtlCol="0">
            <a:spAutoFit/>
          </a:bodyPr>
          <a:lstStyle/>
          <a:p>
            <a:pPr marL="297815" indent="-285115">
              <a:lnSpc>
                <a:spcPct val="100000"/>
              </a:lnSpc>
              <a:spcBef>
                <a:spcPts val="100"/>
              </a:spcBef>
              <a:buChar char="•"/>
              <a:tabLst>
                <a:tab pos="297815" algn="l"/>
              </a:tabLst>
            </a:pPr>
            <a:r>
              <a:rPr sz="1600" dirty="0">
                <a:solidFill>
                  <a:srgbClr val="4C4C4C"/>
                </a:solidFill>
                <a:latin typeface="Arial"/>
                <a:cs typeface="Arial"/>
              </a:rPr>
              <a:t>Log</a:t>
            </a:r>
            <a:r>
              <a:rPr sz="1600" spc="-30" dirty="0">
                <a:solidFill>
                  <a:srgbClr val="4C4C4C"/>
                </a:solidFill>
                <a:latin typeface="Arial"/>
                <a:cs typeface="Arial"/>
              </a:rPr>
              <a:t> </a:t>
            </a:r>
            <a:r>
              <a:rPr sz="1600" dirty="0">
                <a:solidFill>
                  <a:srgbClr val="4C4C4C"/>
                </a:solidFill>
                <a:latin typeface="Arial"/>
                <a:cs typeface="Arial"/>
              </a:rPr>
              <a:t>is</a:t>
            </a:r>
            <a:r>
              <a:rPr sz="1600" spc="-25" dirty="0">
                <a:solidFill>
                  <a:srgbClr val="4C4C4C"/>
                </a:solidFill>
                <a:latin typeface="Arial"/>
                <a:cs typeface="Arial"/>
              </a:rPr>
              <a:t> </a:t>
            </a:r>
            <a:r>
              <a:rPr sz="1600" dirty="0">
                <a:solidFill>
                  <a:srgbClr val="4C4C4C"/>
                </a:solidFill>
                <a:latin typeface="Arial"/>
                <a:cs typeface="Arial"/>
              </a:rPr>
              <a:t>displaying</a:t>
            </a:r>
            <a:r>
              <a:rPr sz="1600" spc="-30" dirty="0">
                <a:solidFill>
                  <a:srgbClr val="4C4C4C"/>
                </a:solidFill>
                <a:latin typeface="Arial"/>
                <a:cs typeface="Arial"/>
              </a:rPr>
              <a:t> </a:t>
            </a:r>
            <a:r>
              <a:rPr sz="1600" dirty="0">
                <a:solidFill>
                  <a:srgbClr val="4C4C4C"/>
                </a:solidFill>
                <a:latin typeface="Arial"/>
                <a:cs typeface="Arial"/>
              </a:rPr>
              <a:t>incorrect</a:t>
            </a:r>
            <a:r>
              <a:rPr sz="1600" spc="-20" dirty="0">
                <a:solidFill>
                  <a:srgbClr val="4C4C4C"/>
                </a:solidFill>
                <a:latin typeface="Arial"/>
                <a:cs typeface="Arial"/>
              </a:rPr>
              <a:t> </a:t>
            </a:r>
            <a:r>
              <a:rPr sz="1600" spc="-10" dirty="0">
                <a:solidFill>
                  <a:srgbClr val="4C4C4C"/>
                </a:solidFill>
                <a:latin typeface="Arial"/>
                <a:cs typeface="Arial"/>
              </a:rPr>
              <a:t>information.</a:t>
            </a:r>
            <a:endParaRPr sz="1600">
              <a:latin typeface="Arial"/>
              <a:cs typeface="Arial"/>
            </a:endParaRPr>
          </a:p>
          <a:p>
            <a:pPr>
              <a:lnSpc>
                <a:spcPct val="100000"/>
              </a:lnSpc>
              <a:spcBef>
                <a:spcPts val="110"/>
              </a:spcBef>
              <a:buClr>
                <a:srgbClr val="4C4C4C"/>
              </a:buClr>
              <a:buFont typeface="Arial"/>
              <a:buChar char="•"/>
            </a:pPr>
            <a:endParaRPr sz="1600">
              <a:latin typeface="Arial"/>
              <a:cs typeface="Arial"/>
            </a:endParaRPr>
          </a:p>
          <a:p>
            <a:pPr marL="298450" marR="81280" indent="-285750">
              <a:lnSpc>
                <a:spcPts val="1900"/>
              </a:lnSpc>
              <a:buChar char="•"/>
              <a:tabLst>
                <a:tab pos="298450" algn="l"/>
              </a:tabLst>
            </a:pPr>
            <a:r>
              <a:rPr sz="1600" dirty="0">
                <a:solidFill>
                  <a:srgbClr val="4C4C4C"/>
                </a:solidFill>
                <a:latin typeface="Arial"/>
                <a:cs typeface="Arial"/>
              </a:rPr>
              <a:t>Log</a:t>
            </a:r>
            <a:r>
              <a:rPr sz="1600" spc="-20" dirty="0">
                <a:solidFill>
                  <a:srgbClr val="4C4C4C"/>
                </a:solidFill>
                <a:latin typeface="Arial"/>
                <a:cs typeface="Arial"/>
              </a:rPr>
              <a:t> </a:t>
            </a:r>
            <a:r>
              <a:rPr sz="1600" dirty="0">
                <a:solidFill>
                  <a:srgbClr val="4C4C4C"/>
                </a:solidFill>
                <a:latin typeface="Arial"/>
                <a:cs typeface="Arial"/>
              </a:rPr>
              <a:t>is</a:t>
            </a:r>
            <a:r>
              <a:rPr sz="1600" spc="-10" dirty="0">
                <a:solidFill>
                  <a:srgbClr val="4C4C4C"/>
                </a:solidFill>
                <a:latin typeface="Arial"/>
                <a:cs typeface="Arial"/>
              </a:rPr>
              <a:t> </a:t>
            </a:r>
            <a:r>
              <a:rPr sz="1600" dirty="0">
                <a:solidFill>
                  <a:srgbClr val="4C4C4C"/>
                </a:solidFill>
                <a:latin typeface="Arial"/>
                <a:cs typeface="Arial"/>
              </a:rPr>
              <a:t>showing</a:t>
            </a:r>
            <a:r>
              <a:rPr sz="1600" spc="-15" dirty="0">
                <a:solidFill>
                  <a:srgbClr val="4C4C4C"/>
                </a:solidFill>
                <a:latin typeface="Arial"/>
                <a:cs typeface="Arial"/>
              </a:rPr>
              <a:t> </a:t>
            </a:r>
            <a:r>
              <a:rPr sz="1600" dirty="0">
                <a:solidFill>
                  <a:srgbClr val="4C4C4C"/>
                </a:solidFill>
                <a:latin typeface="Arial"/>
                <a:cs typeface="Arial"/>
              </a:rPr>
              <a:t>that</a:t>
            </a:r>
            <a:r>
              <a:rPr sz="1600" spc="-5" dirty="0">
                <a:solidFill>
                  <a:srgbClr val="4C4C4C"/>
                </a:solidFill>
                <a:latin typeface="Arial"/>
                <a:cs typeface="Arial"/>
              </a:rPr>
              <a:t> </a:t>
            </a:r>
            <a:r>
              <a:rPr sz="1600" dirty="0">
                <a:solidFill>
                  <a:srgbClr val="4C4C4C"/>
                </a:solidFill>
                <a:latin typeface="Arial"/>
                <a:cs typeface="Arial"/>
              </a:rPr>
              <a:t>you</a:t>
            </a:r>
            <a:r>
              <a:rPr sz="1600" spc="-20" dirty="0">
                <a:solidFill>
                  <a:srgbClr val="4C4C4C"/>
                </a:solidFill>
                <a:latin typeface="Arial"/>
                <a:cs typeface="Arial"/>
              </a:rPr>
              <a:t> </a:t>
            </a:r>
            <a:r>
              <a:rPr sz="1600" dirty="0">
                <a:solidFill>
                  <a:srgbClr val="4C4C4C"/>
                </a:solidFill>
                <a:latin typeface="Arial"/>
                <a:cs typeface="Arial"/>
              </a:rPr>
              <a:t>are</a:t>
            </a:r>
            <a:r>
              <a:rPr sz="1600" spc="-15" dirty="0">
                <a:solidFill>
                  <a:srgbClr val="4C4C4C"/>
                </a:solidFill>
                <a:latin typeface="Arial"/>
                <a:cs typeface="Arial"/>
              </a:rPr>
              <a:t> </a:t>
            </a:r>
            <a:r>
              <a:rPr sz="1600" spc="-10" dirty="0">
                <a:solidFill>
                  <a:srgbClr val="4C4C4C"/>
                </a:solidFill>
                <a:latin typeface="Arial"/>
                <a:cs typeface="Arial"/>
              </a:rPr>
              <a:t>operating </a:t>
            </a:r>
            <a:r>
              <a:rPr sz="1600" dirty="0">
                <a:solidFill>
                  <a:srgbClr val="4C4C4C"/>
                </a:solidFill>
                <a:latin typeface="Arial"/>
                <a:cs typeface="Arial"/>
              </a:rPr>
              <a:t>in</a:t>
            </a:r>
            <a:r>
              <a:rPr sz="1600" spc="-25" dirty="0">
                <a:solidFill>
                  <a:srgbClr val="4C4C4C"/>
                </a:solidFill>
                <a:latin typeface="Arial"/>
                <a:cs typeface="Arial"/>
              </a:rPr>
              <a:t> </a:t>
            </a:r>
            <a:r>
              <a:rPr sz="1600" dirty="0">
                <a:solidFill>
                  <a:srgbClr val="4C4C4C"/>
                </a:solidFill>
                <a:latin typeface="Arial"/>
                <a:cs typeface="Arial"/>
              </a:rPr>
              <a:t>violation</a:t>
            </a:r>
            <a:r>
              <a:rPr sz="1600" spc="-20" dirty="0">
                <a:solidFill>
                  <a:srgbClr val="4C4C4C"/>
                </a:solidFill>
                <a:latin typeface="Arial"/>
                <a:cs typeface="Arial"/>
              </a:rPr>
              <a:t> </a:t>
            </a:r>
            <a:r>
              <a:rPr sz="1600" dirty="0">
                <a:solidFill>
                  <a:srgbClr val="4C4C4C"/>
                </a:solidFill>
                <a:latin typeface="Arial"/>
                <a:cs typeface="Arial"/>
              </a:rPr>
              <a:t>(i.e.</a:t>
            </a:r>
            <a:r>
              <a:rPr sz="1600" spc="-15" dirty="0">
                <a:solidFill>
                  <a:srgbClr val="4C4C4C"/>
                </a:solidFill>
                <a:latin typeface="Arial"/>
                <a:cs typeface="Arial"/>
              </a:rPr>
              <a:t> </a:t>
            </a:r>
            <a:r>
              <a:rPr sz="1600" dirty="0">
                <a:solidFill>
                  <a:srgbClr val="4C4C4C"/>
                </a:solidFill>
                <a:latin typeface="Arial"/>
                <a:cs typeface="Arial"/>
              </a:rPr>
              <a:t>no</a:t>
            </a:r>
            <a:r>
              <a:rPr sz="1600" spc="-20" dirty="0">
                <a:solidFill>
                  <a:srgbClr val="4C4C4C"/>
                </a:solidFill>
                <a:latin typeface="Arial"/>
                <a:cs typeface="Arial"/>
              </a:rPr>
              <a:t> </a:t>
            </a:r>
            <a:r>
              <a:rPr sz="1600" dirty="0">
                <a:solidFill>
                  <a:srgbClr val="4C4C4C"/>
                </a:solidFill>
                <a:latin typeface="Arial"/>
                <a:cs typeface="Arial"/>
              </a:rPr>
              <a:t>time</a:t>
            </a:r>
            <a:r>
              <a:rPr sz="1600" spc="-25" dirty="0">
                <a:solidFill>
                  <a:srgbClr val="4C4C4C"/>
                </a:solidFill>
                <a:latin typeface="Arial"/>
                <a:cs typeface="Arial"/>
              </a:rPr>
              <a:t> </a:t>
            </a:r>
            <a:r>
              <a:rPr sz="1600" spc="-10" dirty="0">
                <a:solidFill>
                  <a:srgbClr val="4C4C4C"/>
                </a:solidFill>
                <a:latin typeface="Arial"/>
                <a:cs typeface="Arial"/>
              </a:rPr>
              <a:t>available).</a:t>
            </a:r>
            <a:endParaRPr sz="1600">
              <a:latin typeface="Arial"/>
              <a:cs typeface="Arial"/>
            </a:endParaRPr>
          </a:p>
        </p:txBody>
      </p:sp>
      <p:pic>
        <p:nvPicPr>
          <p:cNvPr id="4" name="Picture 2" descr="Azuga Logo PNG Vector (SVG) Free Download">
            <a:extLst>
              <a:ext uri="{FF2B5EF4-FFF2-40B4-BE49-F238E27FC236}">
                <a16:creationId xmlns:a16="http://schemas.microsoft.com/office/drawing/2014/main" id="{BE505CAC-C544-FBE2-E7DA-7CC613383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6858000"/>
          </a:xfrm>
          <a:custGeom>
            <a:avLst/>
            <a:gdLst/>
            <a:ahLst/>
            <a:cxnLst/>
            <a:rect l="l" t="t" r="r" b="b"/>
            <a:pathLst>
              <a:path w="7772400" h="6858000">
                <a:moveTo>
                  <a:pt x="7772402" y="0"/>
                </a:moveTo>
                <a:lnTo>
                  <a:pt x="0" y="0"/>
                </a:lnTo>
                <a:lnTo>
                  <a:pt x="0" y="6857999"/>
                </a:lnTo>
                <a:lnTo>
                  <a:pt x="7772402" y="6857999"/>
                </a:lnTo>
                <a:lnTo>
                  <a:pt x="7772402" y="0"/>
                </a:lnTo>
                <a:close/>
              </a:path>
            </a:pathLst>
          </a:custGeom>
          <a:solidFill>
            <a:srgbClr val="92D050"/>
          </a:solidFill>
        </p:spPr>
        <p:txBody>
          <a:bodyPr wrap="square" lIns="0" tIns="0" rIns="0" bIns="0" rtlCol="0"/>
          <a:lstStyle/>
          <a:p>
            <a:endParaRPr/>
          </a:p>
        </p:txBody>
      </p:sp>
      <p:grpSp>
        <p:nvGrpSpPr>
          <p:cNvPr id="3" name="object 3"/>
          <p:cNvGrpSpPr/>
          <p:nvPr/>
        </p:nvGrpSpPr>
        <p:grpSpPr>
          <a:xfrm>
            <a:off x="874775" y="1325879"/>
            <a:ext cx="9979660" cy="4630420"/>
            <a:chOff x="874775" y="1325879"/>
            <a:chExt cx="9979660" cy="4630420"/>
          </a:xfrm>
        </p:grpSpPr>
        <p:pic>
          <p:nvPicPr>
            <p:cNvPr id="4" name="object 4"/>
            <p:cNvPicPr/>
            <p:nvPr/>
          </p:nvPicPr>
          <p:blipFill>
            <a:blip r:embed="rId2" cstate="print"/>
            <a:stretch>
              <a:fillRect/>
            </a:stretch>
          </p:blipFill>
          <p:spPr>
            <a:xfrm>
              <a:off x="874775" y="1325879"/>
              <a:ext cx="9979152" cy="4629912"/>
            </a:xfrm>
            <a:prstGeom prst="rect">
              <a:avLst/>
            </a:prstGeom>
          </p:spPr>
        </p:pic>
        <p:sp>
          <p:nvSpPr>
            <p:cNvPr id="5" name="object 5"/>
            <p:cNvSpPr/>
            <p:nvPr/>
          </p:nvSpPr>
          <p:spPr>
            <a:xfrm>
              <a:off x="1148632" y="1600569"/>
              <a:ext cx="9296400" cy="3993515"/>
            </a:xfrm>
            <a:custGeom>
              <a:avLst/>
              <a:gdLst/>
              <a:ahLst/>
              <a:cxnLst/>
              <a:rect l="l" t="t" r="r" b="b"/>
              <a:pathLst>
                <a:path w="9296400" h="3993515">
                  <a:moveTo>
                    <a:pt x="8630819" y="0"/>
                  </a:moveTo>
                  <a:lnTo>
                    <a:pt x="665581" y="0"/>
                  </a:lnTo>
                  <a:lnTo>
                    <a:pt x="618048" y="1671"/>
                  </a:lnTo>
                  <a:lnTo>
                    <a:pt x="571417" y="6609"/>
                  </a:lnTo>
                  <a:lnTo>
                    <a:pt x="525800" y="14702"/>
                  </a:lnTo>
                  <a:lnTo>
                    <a:pt x="481311" y="25837"/>
                  </a:lnTo>
                  <a:lnTo>
                    <a:pt x="438062" y="39901"/>
                  </a:lnTo>
                  <a:lnTo>
                    <a:pt x="396165" y="56782"/>
                  </a:lnTo>
                  <a:lnTo>
                    <a:pt x="355734" y="76368"/>
                  </a:lnTo>
                  <a:lnTo>
                    <a:pt x="316880" y="98544"/>
                  </a:lnTo>
                  <a:lnTo>
                    <a:pt x="279717" y="123200"/>
                  </a:lnTo>
                  <a:lnTo>
                    <a:pt x="244357" y="150221"/>
                  </a:lnTo>
                  <a:lnTo>
                    <a:pt x="210912" y="179497"/>
                  </a:lnTo>
                  <a:lnTo>
                    <a:pt x="179496" y="210913"/>
                  </a:lnTo>
                  <a:lnTo>
                    <a:pt x="150221" y="244357"/>
                  </a:lnTo>
                  <a:lnTo>
                    <a:pt x="123199" y="279717"/>
                  </a:lnTo>
                  <a:lnTo>
                    <a:pt x="98544" y="316881"/>
                  </a:lnTo>
                  <a:lnTo>
                    <a:pt x="76367" y="355734"/>
                  </a:lnTo>
                  <a:lnTo>
                    <a:pt x="56782" y="396166"/>
                  </a:lnTo>
                  <a:lnTo>
                    <a:pt x="39901" y="438062"/>
                  </a:lnTo>
                  <a:lnTo>
                    <a:pt x="25837" y="481312"/>
                  </a:lnTo>
                  <a:lnTo>
                    <a:pt x="14702" y="525801"/>
                  </a:lnTo>
                  <a:lnTo>
                    <a:pt x="6609" y="571417"/>
                  </a:lnTo>
                  <a:lnTo>
                    <a:pt x="1671" y="618048"/>
                  </a:lnTo>
                  <a:lnTo>
                    <a:pt x="0" y="665581"/>
                  </a:lnTo>
                  <a:lnTo>
                    <a:pt x="0" y="3327825"/>
                  </a:lnTo>
                  <a:lnTo>
                    <a:pt x="1671" y="3375358"/>
                  </a:lnTo>
                  <a:lnTo>
                    <a:pt x="6609" y="3421989"/>
                  </a:lnTo>
                  <a:lnTo>
                    <a:pt x="14702" y="3467605"/>
                  </a:lnTo>
                  <a:lnTo>
                    <a:pt x="25837" y="3512094"/>
                  </a:lnTo>
                  <a:lnTo>
                    <a:pt x="39901" y="3555344"/>
                  </a:lnTo>
                  <a:lnTo>
                    <a:pt x="56782" y="3597240"/>
                  </a:lnTo>
                  <a:lnTo>
                    <a:pt x="76367" y="3637672"/>
                  </a:lnTo>
                  <a:lnTo>
                    <a:pt x="98544" y="3676525"/>
                  </a:lnTo>
                  <a:lnTo>
                    <a:pt x="123199" y="3713689"/>
                  </a:lnTo>
                  <a:lnTo>
                    <a:pt x="150221" y="3749049"/>
                  </a:lnTo>
                  <a:lnTo>
                    <a:pt x="179496" y="3782493"/>
                  </a:lnTo>
                  <a:lnTo>
                    <a:pt x="210912" y="3813909"/>
                  </a:lnTo>
                  <a:lnTo>
                    <a:pt x="244357" y="3843184"/>
                  </a:lnTo>
                  <a:lnTo>
                    <a:pt x="279717" y="3870206"/>
                  </a:lnTo>
                  <a:lnTo>
                    <a:pt x="316880" y="3894861"/>
                  </a:lnTo>
                  <a:lnTo>
                    <a:pt x="355734" y="3917038"/>
                  </a:lnTo>
                  <a:lnTo>
                    <a:pt x="396165" y="3936623"/>
                  </a:lnTo>
                  <a:lnTo>
                    <a:pt x="438062" y="3953504"/>
                  </a:lnTo>
                  <a:lnTo>
                    <a:pt x="481311" y="3967569"/>
                  </a:lnTo>
                  <a:lnTo>
                    <a:pt x="525800" y="3978703"/>
                  </a:lnTo>
                  <a:lnTo>
                    <a:pt x="571417" y="3986796"/>
                  </a:lnTo>
                  <a:lnTo>
                    <a:pt x="618048" y="3991735"/>
                  </a:lnTo>
                  <a:lnTo>
                    <a:pt x="665581" y="3993406"/>
                  </a:lnTo>
                  <a:lnTo>
                    <a:pt x="8630819" y="3993406"/>
                  </a:lnTo>
                  <a:lnTo>
                    <a:pt x="8678352" y="3991735"/>
                  </a:lnTo>
                  <a:lnTo>
                    <a:pt x="8724983" y="3986796"/>
                  </a:lnTo>
                  <a:lnTo>
                    <a:pt x="8770599" y="3978703"/>
                  </a:lnTo>
                  <a:lnTo>
                    <a:pt x="8815088" y="3967569"/>
                  </a:lnTo>
                  <a:lnTo>
                    <a:pt x="8858337" y="3953504"/>
                  </a:lnTo>
                  <a:lnTo>
                    <a:pt x="8900234" y="3936623"/>
                  </a:lnTo>
                  <a:lnTo>
                    <a:pt x="8940665" y="3917038"/>
                  </a:lnTo>
                  <a:lnTo>
                    <a:pt x="8979519" y="3894861"/>
                  </a:lnTo>
                  <a:lnTo>
                    <a:pt x="9016682" y="3870206"/>
                  </a:lnTo>
                  <a:lnTo>
                    <a:pt x="9052042" y="3843184"/>
                  </a:lnTo>
                  <a:lnTo>
                    <a:pt x="9085486" y="3813909"/>
                  </a:lnTo>
                  <a:lnTo>
                    <a:pt x="9116903" y="3782493"/>
                  </a:lnTo>
                  <a:lnTo>
                    <a:pt x="9146178" y="3749049"/>
                  </a:lnTo>
                  <a:lnTo>
                    <a:pt x="9173199" y="3713689"/>
                  </a:lnTo>
                  <a:lnTo>
                    <a:pt x="9197855" y="3676525"/>
                  </a:lnTo>
                  <a:lnTo>
                    <a:pt x="9220031" y="3637672"/>
                  </a:lnTo>
                  <a:lnTo>
                    <a:pt x="9239616" y="3597240"/>
                  </a:lnTo>
                  <a:lnTo>
                    <a:pt x="9256497" y="3555344"/>
                  </a:lnTo>
                  <a:lnTo>
                    <a:pt x="9270562" y="3512094"/>
                  </a:lnTo>
                  <a:lnTo>
                    <a:pt x="9281696" y="3467605"/>
                  </a:lnTo>
                  <a:lnTo>
                    <a:pt x="9289789" y="3421989"/>
                  </a:lnTo>
                  <a:lnTo>
                    <a:pt x="9294728" y="3375358"/>
                  </a:lnTo>
                  <a:lnTo>
                    <a:pt x="9296399" y="3327825"/>
                  </a:lnTo>
                  <a:lnTo>
                    <a:pt x="9296399" y="665581"/>
                  </a:lnTo>
                  <a:lnTo>
                    <a:pt x="9294728" y="618048"/>
                  </a:lnTo>
                  <a:lnTo>
                    <a:pt x="9289789" y="571417"/>
                  </a:lnTo>
                  <a:lnTo>
                    <a:pt x="9281696" y="525801"/>
                  </a:lnTo>
                  <a:lnTo>
                    <a:pt x="9270562" y="481312"/>
                  </a:lnTo>
                  <a:lnTo>
                    <a:pt x="9256497" y="438062"/>
                  </a:lnTo>
                  <a:lnTo>
                    <a:pt x="9239616" y="396166"/>
                  </a:lnTo>
                  <a:lnTo>
                    <a:pt x="9220031" y="355734"/>
                  </a:lnTo>
                  <a:lnTo>
                    <a:pt x="9197855" y="316881"/>
                  </a:lnTo>
                  <a:lnTo>
                    <a:pt x="9173199" y="279717"/>
                  </a:lnTo>
                  <a:lnTo>
                    <a:pt x="9146178" y="244357"/>
                  </a:lnTo>
                  <a:lnTo>
                    <a:pt x="9116903" y="210913"/>
                  </a:lnTo>
                  <a:lnTo>
                    <a:pt x="9085486" y="179497"/>
                  </a:lnTo>
                  <a:lnTo>
                    <a:pt x="9052042" y="150221"/>
                  </a:lnTo>
                  <a:lnTo>
                    <a:pt x="9016682" y="123200"/>
                  </a:lnTo>
                  <a:lnTo>
                    <a:pt x="8979519" y="98544"/>
                  </a:lnTo>
                  <a:lnTo>
                    <a:pt x="8940665" y="76368"/>
                  </a:lnTo>
                  <a:lnTo>
                    <a:pt x="8900234" y="56782"/>
                  </a:lnTo>
                  <a:lnTo>
                    <a:pt x="8858337" y="39901"/>
                  </a:lnTo>
                  <a:lnTo>
                    <a:pt x="8815088" y="25837"/>
                  </a:lnTo>
                  <a:lnTo>
                    <a:pt x="8770599" y="14702"/>
                  </a:lnTo>
                  <a:lnTo>
                    <a:pt x="8724983" y="6609"/>
                  </a:lnTo>
                  <a:lnTo>
                    <a:pt x="8678352" y="1671"/>
                  </a:lnTo>
                  <a:lnTo>
                    <a:pt x="8630819"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body" idx="1"/>
          </p:nvPr>
        </p:nvSpPr>
        <p:spPr>
          <a:xfrm>
            <a:off x="1822991" y="2019444"/>
            <a:ext cx="5334634" cy="2926441"/>
          </a:xfrm>
          <a:prstGeom prst="rect">
            <a:avLst/>
          </a:prstGeom>
        </p:spPr>
        <p:txBody>
          <a:bodyPr vert="horz" wrap="square" lIns="0" tIns="116839" rIns="0" bIns="0" rtlCol="0">
            <a:spAutoFit/>
          </a:bodyPr>
          <a:lstStyle/>
          <a:p>
            <a:pPr marL="12700">
              <a:lnSpc>
                <a:spcPct val="100000"/>
              </a:lnSpc>
              <a:spcBef>
                <a:spcPts val="919"/>
              </a:spcBef>
            </a:pPr>
            <a:r>
              <a:rPr dirty="0"/>
              <a:t>Always</a:t>
            </a:r>
            <a:r>
              <a:rPr spc="-15" dirty="0"/>
              <a:t> </a:t>
            </a:r>
            <a:r>
              <a:rPr spc="-10" dirty="0"/>
              <a:t>remember</a:t>
            </a:r>
          </a:p>
          <a:p>
            <a:pPr marL="297815" indent="-285115">
              <a:lnSpc>
                <a:spcPct val="100000"/>
              </a:lnSpc>
              <a:spcBef>
                <a:spcPts val="640"/>
              </a:spcBef>
              <a:buChar char="•"/>
              <a:tabLst>
                <a:tab pos="297815" algn="l"/>
              </a:tabLst>
            </a:pPr>
            <a:r>
              <a:rPr sz="1400" b="0" dirty="0">
                <a:latin typeface="Arial"/>
                <a:cs typeface="Arial"/>
              </a:rPr>
              <a:t>Log</a:t>
            </a:r>
            <a:r>
              <a:rPr sz="1400" b="0" spc="-20" dirty="0">
                <a:latin typeface="Arial"/>
                <a:cs typeface="Arial"/>
              </a:rPr>
              <a:t> </a:t>
            </a:r>
            <a:r>
              <a:rPr sz="1400" b="0" dirty="0">
                <a:latin typeface="Arial"/>
                <a:cs typeface="Arial"/>
              </a:rPr>
              <a:t>in</a:t>
            </a:r>
            <a:r>
              <a:rPr sz="1400" b="0" spc="-15" dirty="0">
                <a:latin typeface="Arial"/>
                <a:cs typeface="Arial"/>
              </a:rPr>
              <a:t> </a:t>
            </a:r>
            <a:r>
              <a:rPr sz="1400" b="0" dirty="0">
                <a:latin typeface="Arial"/>
                <a:cs typeface="Arial"/>
              </a:rPr>
              <a:t>&amp;</a:t>
            </a:r>
            <a:r>
              <a:rPr sz="1400" b="0" spc="-10" dirty="0">
                <a:latin typeface="Arial"/>
                <a:cs typeface="Arial"/>
              </a:rPr>
              <a:t> </a:t>
            </a:r>
            <a:r>
              <a:rPr sz="1400" b="0" dirty="0">
                <a:latin typeface="Arial"/>
                <a:cs typeface="Arial"/>
              </a:rPr>
              <a:t>log</a:t>
            </a:r>
            <a:r>
              <a:rPr sz="1400" b="0" spc="-15" dirty="0">
                <a:latin typeface="Arial"/>
                <a:cs typeface="Arial"/>
              </a:rPr>
              <a:t> </a:t>
            </a:r>
            <a:r>
              <a:rPr sz="1400" b="0" dirty="0">
                <a:latin typeface="Arial"/>
                <a:cs typeface="Arial"/>
              </a:rPr>
              <a:t>out</a:t>
            </a:r>
            <a:r>
              <a:rPr sz="1400" b="0" spc="-15" dirty="0">
                <a:latin typeface="Arial"/>
                <a:cs typeface="Arial"/>
              </a:rPr>
              <a:t> </a:t>
            </a:r>
            <a:r>
              <a:rPr sz="1400" b="0" dirty="0">
                <a:latin typeface="Arial"/>
                <a:cs typeface="Arial"/>
              </a:rPr>
              <a:t>every</a:t>
            </a:r>
            <a:r>
              <a:rPr sz="1400" b="0" spc="-15" dirty="0">
                <a:latin typeface="Arial"/>
                <a:cs typeface="Arial"/>
              </a:rPr>
              <a:t> </a:t>
            </a:r>
            <a:r>
              <a:rPr sz="1400" b="0" spc="-20" dirty="0">
                <a:latin typeface="Arial"/>
                <a:cs typeface="Arial"/>
              </a:rPr>
              <a:t>day.</a:t>
            </a:r>
            <a:endParaRPr sz="1400" dirty="0">
              <a:latin typeface="Arial"/>
              <a:cs typeface="Arial"/>
            </a:endParaRPr>
          </a:p>
          <a:p>
            <a:pPr marL="297815" indent="-285115">
              <a:lnSpc>
                <a:spcPct val="100000"/>
              </a:lnSpc>
              <a:spcBef>
                <a:spcPts val="815"/>
              </a:spcBef>
              <a:buChar char="•"/>
              <a:tabLst>
                <a:tab pos="297815" algn="l"/>
              </a:tabLst>
            </a:pPr>
            <a:r>
              <a:rPr sz="1400" b="0" dirty="0">
                <a:latin typeface="Arial"/>
                <a:cs typeface="Arial"/>
              </a:rPr>
              <a:t>Ensure</a:t>
            </a:r>
            <a:r>
              <a:rPr sz="1400" b="0" spc="-25" dirty="0">
                <a:latin typeface="Arial"/>
                <a:cs typeface="Arial"/>
              </a:rPr>
              <a:t> </a:t>
            </a:r>
            <a:r>
              <a:rPr sz="1400" b="0" dirty="0">
                <a:latin typeface="Arial"/>
                <a:cs typeface="Arial"/>
              </a:rPr>
              <a:t>you</a:t>
            </a:r>
            <a:r>
              <a:rPr sz="1400" b="0" spc="-25" dirty="0">
                <a:latin typeface="Arial"/>
                <a:cs typeface="Arial"/>
              </a:rPr>
              <a:t> </a:t>
            </a:r>
            <a:r>
              <a:rPr sz="1400" b="0" dirty="0">
                <a:latin typeface="Arial"/>
                <a:cs typeface="Arial"/>
              </a:rPr>
              <a:t>are</a:t>
            </a:r>
            <a:r>
              <a:rPr sz="1400" b="0" spc="-25" dirty="0">
                <a:latin typeface="Arial"/>
                <a:cs typeface="Arial"/>
              </a:rPr>
              <a:t> </a:t>
            </a:r>
            <a:r>
              <a:rPr sz="1400" b="0" dirty="0">
                <a:latin typeface="Arial"/>
                <a:cs typeface="Arial"/>
              </a:rPr>
              <a:t>capturing</a:t>
            </a:r>
            <a:r>
              <a:rPr sz="1400" b="0" spc="-20" dirty="0">
                <a:latin typeface="Arial"/>
                <a:cs typeface="Arial"/>
              </a:rPr>
              <a:t> </a:t>
            </a:r>
            <a:r>
              <a:rPr sz="1400" b="0" dirty="0">
                <a:latin typeface="Arial"/>
                <a:cs typeface="Arial"/>
              </a:rPr>
              <a:t>all</a:t>
            </a:r>
            <a:r>
              <a:rPr sz="1400" b="0" spc="-20" dirty="0">
                <a:latin typeface="Arial"/>
                <a:cs typeface="Arial"/>
              </a:rPr>
              <a:t> </a:t>
            </a:r>
            <a:r>
              <a:rPr sz="1400" b="0" dirty="0">
                <a:latin typeface="Arial"/>
                <a:cs typeface="Arial"/>
              </a:rPr>
              <a:t>work</a:t>
            </a:r>
            <a:r>
              <a:rPr sz="1400" b="0" spc="-25" dirty="0">
                <a:latin typeface="Arial"/>
                <a:cs typeface="Arial"/>
              </a:rPr>
              <a:t> </a:t>
            </a:r>
            <a:r>
              <a:rPr sz="1400" b="0" dirty="0">
                <a:latin typeface="Arial"/>
                <a:cs typeface="Arial"/>
              </a:rPr>
              <a:t>related</a:t>
            </a:r>
            <a:r>
              <a:rPr sz="1400" b="0" spc="-20" dirty="0">
                <a:latin typeface="Arial"/>
                <a:cs typeface="Arial"/>
              </a:rPr>
              <a:t> </a:t>
            </a:r>
            <a:r>
              <a:rPr sz="1400" b="0" dirty="0">
                <a:latin typeface="Arial"/>
                <a:cs typeface="Arial"/>
              </a:rPr>
              <a:t>on</a:t>
            </a:r>
            <a:r>
              <a:rPr sz="1400" b="0" spc="-25" dirty="0">
                <a:latin typeface="Arial"/>
                <a:cs typeface="Arial"/>
              </a:rPr>
              <a:t> </a:t>
            </a:r>
            <a:r>
              <a:rPr sz="1400" b="0" dirty="0">
                <a:latin typeface="Arial"/>
                <a:cs typeface="Arial"/>
              </a:rPr>
              <a:t>duty</a:t>
            </a:r>
            <a:r>
              <a:rPr sz="1400" b="0" spc="-25" dirty="0">
                <a:latin typeface="Arial"/>
                <a:cs typeface="Arial"/>
              </a:rPr>
              <a:t> </a:t>
            </a:r>
            <a:r>
              <a:rPr sz="1400" b="0" spc="-10" dirty="0">
                <a:latin typeface="Arial"/>
                <a:cs typeface="Arial"/>
              </a:rPr>
              <a:t>time.</a:t>
            </a:r>
            <a:endParaRPr sz="1400" dirty="0">
              <a:latin typeface="Arial"/>
              <a:cs typeface="Arial"/>
            </a:endParaRPr>
          </a:p>
          <a:p>
            <a:pPr marL="297815" indent="-285115">
              <a:lnSpc>
                <a:spcPct val="100000"/>
              </a:lnSpc>
              <a:spcBef>
                <a:spcPts val="820"/>
              </a:spcBef>
              <a:buChar char="•"/>
              <a:tabLst>
                <a:tab pos="297815" algn="l"/>
              </a:tabLst>
            </a:pPr>
            <a:r>
              <a:rPr sz="1400" b="0" dirty="0">
                <a:latin typeface="Arial"/>
                <a:cs typeface="Arial"/>
              </a:rPr>
              <a:t>Certify</a:t>
            </a:r>
            <a:r>
              <a:rPr sz="1400" b="0" spc="-25" dirty="0">
                <a:latin typeface="Arial"/>
                <a:cs typeface="Arial"/>
              </a:rPr>
              <a:t> </a:t>
            </a:r>
            <a:r>
              <a:rPr sz="1400" b="0" dirty="0">
                <a:latin typeface="Arial"/>
                <a:cs typeface="Arial"/>
              </a:rPr>
              <a:t>your</a:t>
            </a:r>
            <a:r>
              <a:rPr sz="1400" b="0" spc="-25" dirty="0">
                <a:latin typeface="Arial"/>
                <a:cs typeface="Arial"/>
              </a:rPr>
              <a:t> </a:t>
            </a:r>
            <a:r>
              <a:rPr lang="en-US" sz="1400" b="0" spc="-25" dirty="0">
                <a:latin typeface="Arial"/>
                <a:cs typeface="Arial"/>
              </a:rPr>
              <a:t>previous days </a:t>
            </a:r>
            <a:r>
              <a:rPr sz="1400" b="0" dirty="0">
                <a:latin typeface="Arial"/>
                <a:cs typeface="Arial"/>
              </a:rPr>
              <a:t>logs</a:t>
            </a:r>
            <a:r>
              <a:rPr sz="1400" b="0" spc="-25" dirty="0">
                <a:latin typeface="Arial"/>
                <a:cs typeface="Arial"/>
              </a:rPr>
              <a:t> </a:t>
            </a:r>
            <a:r>
              <a:rPr sz="1400" b="0" dirty="0">
                <a:latin typeface="Arial"/>
                <a:cs typeface="Arial"/>
              </a:rPr>
              <a:t>prior</a:t>
            </a:r>
            <a:r>
              <a:rPr sz="1400" b="0" spc="-25" dirty="0">
                <a:latin typeface="Arial"/>
                <a:cs typeface="Arial"/>
              </a:rPr>
              <a:t> </a:t>
            </a:r>
            <a:r>
              <a:rPr sz="1400" b="0" dirty="0">
                <a:latin typeface="Arial"/>
                <a:cs typeface="Arial"/>
              </a:rPr>
              <a:t>to</a:t>
            </a:r>
            <a:r>
              <a:rPr sz="1400" b="0" spc="-25" dirty="0">
                <a:latin typeface="Arial"/>
                <a:cs typeface="Arial"/>
              </a:rPr>
              <a:t> </a:t>
            </a:r>
            <a:r>
              <a:rPr sz="1400" b="0" dirty="0">
                <a:latin typeface="Arial"/>
                <a:cs typeface="Arial"/>
              </a:rPr>
              <a:t>departing</a:t>
            </a:r>
            <a:r>
              <a:rPr sz="1400" b="0" spc="-20" dirty="0">
                <a:latin typeface="Arial"/>
                <a:cs typeface="Arial"/>
              </a:rPr>
              <a:t> </a:t>
            </a:r>
            <a:r>
              <a:rPr sz="1400" b="0" dirty="0">
                <a:latin typeface="Arial"/>
                <a:cs typeface="Arial"/>
              </a:rPr>
              <a:t>for</a:t>
            </a:r>
            <a:r>
              <a:rPr sz="1400" b="0" spc="-30" dirty="0">
                <a:latin typeface="Arial"/>
                <a:cs typeface="Arial"/>
              </a:rPr>
              <a:t> </a:t>
            </a:r>
            <a:r>
              <a:rPr sz="1400" b="0" dirty="0">
                <a:latin typeface="Arial"/>
                <a:cs typeface="Arial"/>
              </a:rPr>
              <a:t>the</a:t>
            </a:r>
            <a:r>
              <a:rPr sz="1400" b="0" spc="-20" dirty="0">
                <a:latin typeface="Arial"/>
                <a:cs typeface="Arial"/>
              </a:rPr>
              <a:t> day.</a:t>
            </a:r>
            <a:endParaRPr sz="1400" dirty="0">
              <a:latin typeface="Arial"/>
              <a:cs typeface="Arial"/>
            </a:endParaRPr>
          </a:p>
          <a:p>
            <a:pPr marL="297815" indent="-285115">
              <a:lnSpc>
                <a:spcPct val="100000"/>
              </a:lnSpc>
              <a:spcBef>
                <a:spcPts val="840"/>
              </a:spcBef>
              <a:buChar char="•"/>
              <a:tabLst>
                <a:tab pos="297815" algn="l"/>
              </a:tabLst>
            </a:pPr>
            <a:r>
              <a:rPr sz="1400" b="0" dirty="0">
                <a:latin typeface="Arial"/>
                <a:cs typeface="Arial"/>
              </a:rPr>
              <a:t>Confirm</a:t>
            </a:r>
            <a:r>
              <a:rPr sz="1400" b="0" spc="-40" dirty="0">
                <a:latin typeface="Arial"/>
                <a:cs typeface="Arial"/>
              </a:rPr>
              <a:t> </a:t>
            </a:r>
            <a:r>
              <a:rPr sz="1400" b="0" dirty="0">
                <a:latin typeface="Arial"/>
                <a:cs typeface="Arial"/>
              </a:rPr>
              <a:t>eligibility</a:t>
            </a:r>
            <a:r>
              <a:rPr sz="1400" b="0" spc="-30" dirty="0">
                <a:latin typeface="Arial"/>
                <a:cs typeface="Arial"/>
              </a:rPr>
              <a:t> </a:t>
            </a:r>
            <a:r>
              <a:rPr sz="1400" b="0" dirty="0">
                <a:latin typeface="Arial"/>
                <a:cs typeface="Arial"/>
              </a:rPr>
              <a:t>to</a:t>
            </a:r>
            <a:r>
              <a:rPr sz="1400" b="0" spc="-30" dirty="0">
                <a:latin typeface="Arial"/>
                <a:cs typeface="Arial"/>
              </a:rPr>
              <a:t> </a:t>
            </a:r>
            <a:r>
              <a:rPr sz="1400" b="0" spc="-10" dirty="0">
                <a:latin typeface="Arial"/>
                <a:cs typeface="Arial"/>
              </a:rPr>
              <a:t>drive.</a:t>
            </a:r>
            <a:endParaRPr sz="1400" dirty="0">
              <a:latin typeface="Arial"/>
              <a:cs typeface="Arial"/>
            </a:endParaRPr>
          </a:p>
          <a:p>
            <a:pPr marL="297815" indent="-285115">
              <a:lnSpc>
                <a:spcPct val="100000"/>
              </a:lnSpc>
              <a:spcBef>
                <a:spcPts val="815"/>
              </a:spcBef>
              <a:buChar char="•"/>
              <a:tabLst>
                <a:tab pos="297815" algn="l"/>
              </a:tabLst>
            </a:pPr>
            <a:r>
              <a:rPr sz="1400" b="0" dirty="0">
                <a:latin typeface="Arial"/>
                <a:cs typeface="Arial"/>
              </a:rPr>
              <a:t>Make</a:t>
            </a:r>
            <a:r>
              <a:rPr sz="1400" b="0" spc="-35" dirty="0">
                <a:latin typeface="Arial"/>
                <a:cs typeface="Arial"/>
              </a:rPr>
              <a:t> </a:t>
            </a:r>
            <a:r>
              <a:rPr sz="1400" b="0" dirty="0">
                <a:latin typeface="Arial"/>
                <a:cs typeface="Arial"/>
              </a:rPr>
              <a:t>sure</a:t>
            </a:r>
            <a:r>
              <a:rPr sz="1400" b="0" spc="-20" dirty="0">
                <a:latin typeface="Arial"/>
                <a:cs typeface="Arial"/>
              </a:rPr>
              <a:t> </a:t>
            </a:r>
            <a:r>
              <a:rPr sz="1400" b="0" dirty="0">
                <a:latin typeface="Arial"/>
                <a:cs typeface="Arial"/>
              </a:rPr>
              <a:t>you</a:t>
            </a:r>
            <a:r>
              <a:rPr sz="1400" b="0" spc="-20" dirty="0">
                <a:latin typeface="Arial"/>
                <a:cs typeface="Arial"/>
              </a:rPr>
              <a:t> </a:t>
            </a:r>
            <a:r>
              <a:rPr sz="1400" b="0" dirty="0">
                <a:latin typeface="Arial"/>
                <a:cs typeface="Arial"/>
              </a:rPr>
              <a:t>have</a:t>
            </a:r>
            <a:r>
              <a:rPr sz="1400" b="0" spc="-20" dirty="0">
                <a:latin typeface="Arial"/>
                <a:cs typeface="Arial"/>
              </a:rPr>
              <a:t> </a:t>
            </a:r>
            <a:r>
              <a:rPr sz="1400" b="0" dirty="0">
                <a:latin typeface="Arial"/>
                <a:cs typeface="Arial"/>
              </a:rPr>
              <a:t>connected</a:t>
            </a:r>
            <a:r>
              <a:rPr sz="1400" b="0" spc="-20" dirty="0">
                <a:latin typeface="Arial"/>
                <a:cs typeface="Arial"/>
              </a:rPr>
              <a:t> </a:t>
            </a:r>
            <a:r>
              <a:rPr sz="1400" b="0" dirty="0">
                <a:latin typeface="Arial"/>
                <a:cs typeface="Arial"/>
              </a:rPr>
              <a:t>and</a:t>
            </a:r>
            <a:r>
              <a:rPr sz="1400" b="0" spc="-25" dirty="0">
                <a:latin typeface="Arial"/>
                <a:cs typeface="Arial"/>
              </a:rPr>
              <a:t> </a:t>
            </a:r>
            <a:r>
              <a:rPr sz="1400" b="0" dirty="0">
                <a:latin typeface="Arial"/>
                <a:cs typeface="Arial"/>
              </a:rPr>
              <a:t>stay</a:t>
            </a:r>
            <a:r>
              <a:rPr sz="1400" b="0" spc="-20" dirty="0">
                <a:latin typeface="Arial"/>
                <a:cs typeface="Arial"/>
              </a:rPr>
              <a:t> </a:t>
            </a:r>
            <a:r>
              <a:rPr sz="1400" b="0" dirty="0">
                <a:latin typeface="Arial"/>
                <a:cs typeface="Arial"/>
              </a:rPr>
              <a:t>connected</a:t>
            </a:r>
            <a:r>
              <a:rPr sz="1400" b="0" spc="-20" dirty="0">
                <a:latin typeface="Arial"/>
                <a:cs typeface="Arial"/>
              </a:rPr>
              <a:t> </a:t>
            </a:r>
            <a:r>
              <a:rPr sz="1400" b="0" dirty="0">
                <a:latin typeface="Arial"/>
                <a:cs typeface="Arial"/>
              </a:rPr>
              <a:t>to</a:t>
            </a:r>
            <a:r>
              <a:rPr sz="1400" b="0" spc="-20" dirty="0">
                <a:latin typeface="Arial"/>
                <a:cs typeface="Arial"/>
              </a:rPr>
              <a:t> </a:t>
            </a:r>
            <a:r>
              <a:rPr sz="1400" b="0" dirty="0">
                <a:latin typeface="Arial"/>
                <a:cs typeface="Arial"/>
              </a:rPr>
              <a:t>the</a:t>
            </a:r>
            <a:r>
              <a:rPr sz="1400" b="0" spc="-20" dirty="0">
                <a:latin typeface="Arial"/>
                <a:cs typeface="Arial"/>
              </a:rPr>
              <a:t> </a:t>
            </a:r>
            <a:r>
              <a:rPr sz="1400" b="0" spc="-10" dirty="0">
                <a:latin typeface="Arial"/>
                <a:cs typeface="Arial"/>
              </a:rPr>
              <a:t>truck.</a:t>
            </a:r>
            <a:endParaRPr sz="1400" dirty="0">
              <a:latin typeface="Arial"/>
              <a:cs typeface="Arial"/>
            </a:endParaRPr>
          </a:p>
          <a:p>
            <a:pPr marL="297815" indent="-285115">
              <a:lnSpc>
                <a:spcPct val="100000"/>
              </a:lnSpc>
              <a:spcBef>
                <a:spcPts val="910"/>
              </a:spcBef>
              <a:buChar char="•"/>
              <a:tabLst>
                <a:tab pos="297815" algn="l"/>
              </a:tabLst>
            </a:pPr>
            <a:r>
              <a:rPr sz="1400" b="0" dirty="0">
                <a:latin typeface="Arial"/>
                <a:cs typeface="Arial"/>
              </a:rPr>
              <a:t>Before</a:t>
            </a:r>
            <a:r>
              <a:rPr sz="1400" b="0" spc="-30" dirty="0">
                <a:latin typeface="Arial"/>
                <a:cs typeface="Arial"/>
              </a:rPr>
              <a:t> </a:t>
            </a:r>
            <a:r>
              <a:rPr sz="1400" b="0" dirty="0">
                <a:latin typeface="Arial"/>
                <a:cs typeface="Arial"/>
              </a:rPr>
              <a:t>you</a:t>
            </a:r>
            <a:r>
              <a:rPr sz="1400" b="0" spc="-25" dirty="0">
                <a:latin typeface="Arial"/>
                <a:cs typeface="Arial"/>
              </a:rPr>
              <a:t> </a:t>
            </a:r>
            <a:r>
              <a:rPr sz="1400" b="0" dirty="0">
                <a:latin typeface="Arial"/>
                <a:cs typeface="Arial"/>
              </a:rPr>
              <a:t>exit</a:t>
            </a:r>
            <a:r>
              <a:rPr sz="1400" b="0" spc="-25" dirty="0">
                <a:latin typeface="Arial"/>
                <a:cs typeface="Arial"/>
              </a:rPr>
              <a:t> </a:t>
            </a:r>
            <a:r>
              <a:rPr sz="1400" b="0" dirty="0">
                <a:latin typeface="Arial"/>
                <a:cs typeface="Arial"/>
              </a:rPr>
              <a:t>the</a:t>
            </a:r>
            <a:r>
              <a:rPr sz="1400" b="0" spc="-25" dirty="0">
                <a:latin typeface="Arial"/>
                <a:cs typeface="Arial"/>
              </a:rPr>
              <a:t> </a:t>
            </a:r>
            <a:r>
              <a:rPr sz="1400" b="0" dirty="0">
                <a:latin typeface="Arial"/>
                <a:cs typeface="Arial"/>
              </a:rPr>
              <a:t>vehicle,</a:t>
            </a:r>
            <a:r>
              <a:rPr sz="1400" b="0" spc="-30" dirty="0">
                <a:latin typeface="Arial"/>
                <a:cs typeface="Arial"/>
              </a:rPr>
              <a:t> </a:t>
            </a:r>
            <a:r>
              <a:rPr sz="1400" b="0" dirty="0">
                <a:latin typeface="Arial"/>
                <a:cs typeface="Arial"/>
              </a:rPr>
              <a:t>change</a:t>
            </a:r>
            <a:r>
              <a:rPr sz="1400" b="0" spc="-25" dirty="0">
                <a:latin typeface="Arial"/>
                <a:cs typeface="Arial"/>
              </a:rPr>
              <a:t> </a:t>
            </a:r>
            <a:r>
              <a:rPr sz="1400" b="0" dirty="0">
                <a:latin typeface="Arial"/>
                <a:cs typeface="Arial"/>
              </a:rPr>
              <a:t>your</a:t>
            </a:r>
            <a:r>
              <a:rPr sz="1400" b="0" spc="-30" dirty="0">
                <a:latin typeface="Arial"/>
                <a:cs typeface="Arial"/>
              </a:rPr>
              <a:t> </a:t>
            </a:r>
            <a:r>
              <a:rPr sz="1400" b="0" spc="-10" dirty="0">
                <a:latin typeface="Arial"/>
                <a:cs typeface="Arial"/>
              </a:rPr>
              <a:t>status.</a:t>
            </a:r>
            <a:endParaRPr sz="1400" dirty="0">
              <a:latin typeface="Arial"/>
              <a:cs typeface="Arial"/>
            </a:endParaRPr>
          </a:p>
          <a:p>
            <a:pPr marL="297815" indent="-285115">
              <a:lnSpc>
                <a:spcPct val="100000"/>
              </a:lnSpc>
              <a:spcBef>
                <a:spcPts val="815"/>
              </a:spcBef>
              <a:buChar char="•"/>
              <a:tabLst>
                <a:tab pos="297815" algn="l"/>
              </a:tabLst>
            </a:pPr>
            <a:r>
              <a:rPr sz="1400" b="0" dirty="0">
                <a:latin typeface="Arial"/>
                <a:cs typeface="Arial"/>
              </a:rPr>
              <a:t>Change</a:t>
            </a:r>
            <a:r>
              <a:rPr sz="1400" b="0" spc="-25" dirty="0">
                <a:latin typeface="Arial"/>
                <a:cs typeface="Arial"/>
              </a:rPr>
              <a:t> </a:t>
            </a:r>
            <a:r>
              <a:rPr sz="1400" b="0" dirty="0">
                <a:latin typeface="Arial"/>
                <a:cs typeface="Arial"/>
              </a:rPr>
              <a:t>your</a:t>
            </a:r>
            <a:r>
              <a:rPr sz="1400" b="0" spc="-25" dirty="0">
                <a:latin typeface="Arial"/>
                <a:cs typeface="Arial"/>
              </a:rPr>
              <a:t> </a:t>
            </a:r>
            <a:r>
              <a:rPr sz="1400" b="0" dirty="0">
                <a:latin typeface="Arial"/>
                <a:cs typeface="Arial"/>
              </a:rPr>
              <a:t>status</a:t>
            </a:r>
            <a:r>
              <a:rPr sz="1400" b="0" spc="-20" dirty="0">
                <a:latin typeface="Arial"/>
                <a:cs typeface="Arial"/>
              </a:rPr>
              <a:t> </a:t>
            </a:r>
            <a:r>
              <a:rPr sz="1400" b="0" dirty="0">
                <a:latin typeface="Arial"/>
                <a:cs typeface="Arial"/>
              </a:rPr>
              <a:t>to</a:t>
            </a:r>
            <a:r>
              <a:rPr sz="1400" b="0" spc="-20" dirty="0">
                <a:latin typeface="Arial"/>
                <a:cs typeface="Arial"/>
              </a:rPr>
              <a:t> </a:t>
            </a:r>
            <a:r>
              <a:rPr sz="1400" b="0" dirty="0">
                <a:latin typeface="Arial"/>
                <a:cs typeface="Arial"/>
              </a:rPr>
              <a:t>off</a:t>
            </a:r>
            <a:r>
              <a:rPr sz="1400" b="0" spc="-20" dirty="0">
                <a:latin typeface="Arial"/>
                <a:cs typeface="Arial"/>
              </a:rPr>
              <a:t> </a:t>
            </a:r>
            <a:r>
              <a:rPr sz="1400" b="0" dirty="0">
                <a:latin typeface="Arial"/>
                <a:cs typeface="Arial"/>
              </a:rPr>
              <a:t>duty</a:t>
            </a:r>
            <a:r>
              <a:rPr sz="1400" b="0" spc="-20" dirty="0">
                <a:latin typeface="Arial"/>
                <a:cs typeface="Arial"/>
              </a:rPr>
              <a:t> </a:t>
            </a:r>
            <a:r>
              <a:rPr sz="1400" b="0" dirty="0">
                <a:latin typeface="Arial"/>
                <a:cs typeface="Arial"/>
              </a:rPr>
              <a:t>at</a:t>
            </a:r>
            <a:r>
              <a:rPr sz="1400" b="0" spc="-20" dirty="0">
                <a:latin typeface="Arial"/>
                <a:cs typeface="Arial"/>
              </a:rPr>
              <a:t> </a:t>
            </a:r>
            <a:r>
              <a:rPr sz="1400" b="0" dirty="0">
                <a:latin typeface="Arial"/>
                <a:cs typeface="Arial"/>
              </a:rPr>
              <a:t>end</a:t>
            </a:r>
            <a:r>
              <a:rPr sz="1400" b="0" spc="-20" dirty="0">
                <a:latin typeface="Arial"/>
                <a:cs typeface="Arial"/>
              </a:rPr>
              <a:t> </a:t>
            </a:r>
            <a:r>
              <a:rPr sz="1400" b="0" dirty="0">
                <a:latin typeface="Arial"/>
                <a:cs typeface="Arial"/>
              </a:rPr>
              <a:t>of</a:t>
            </a:r>
            <a:r>
              <a:rPr sz="1400" b="0" spc="-25" dirty="0">
                <a:latin typeface="Arial"/>
                <a:cs typeface="Arial"/>
              </a:rPr>
              <a:t> </a:t>
            </a:r>
            <a:r>
              <a:rPr sz="1400" b="0" spc="-20" dirty="0">
                <a:latin typeface="Arial"/>
                <a:cs typeface="Arial"/>
              </a:rPr>
              <a:t>day.</a:t>
            </a:r>
            <a:endParaRPr sz="1400" dirty="0">
              <a:latin typeface="Arial"/>
              <a:cs typeface="Arial"/>
            </a:endParaRPr>
          </a:p>
          <a:p>
            <a:pPr marL="297815" indent="-285115">
              <a:lnSpc>
                <a:spcPct val="100000"/>
              </a:lnSpc>
              <a:spcBef>
                <a:spcPts val="820"/>
              </a:spcBef>
              <a:buChar char="•"/>
              <a:tabLst>
                <a:tab pos="297815" algn="l"/>
              </a:tabLst>
            </a:pPr>
            <a:r>
              <a:rPr sz="1400" b="0" dirty="0">
                <a:latin typeface="Arial"/>
                <a:cs typeface="Arial"/>
              </a:rPr>
              <a:t>Log</a:t>
            </a:r>
            <a:r>
              <a:rPr sz="1400" b="0" spc="-25" dirty="0">
                <a:latin typeface="Arial"/>
                <a:cs typeface="Arial"/>
              </a:rPr>
              <a:t> </a:t>
            </a:r>
            <a:r>
              <a:rPr sz="1400" b="0" dirty="0">
                <a:latin typeface="Arial"/>
                <a:cs typeface="Arial"/>
              </a:rPr>
              <a:t>out</a:t>
            </a:r>
            <a:r>
              <a:rPr sz="1400" b="0" spc="-20" dirty="0">
                <a:latin typeface="Arial"/>
                <a:cs typeface="Arial"/>
              </a:rPr>
              <a:t> </a:t>
            </a:r>
            <a:r>
              <a:rPr sz="1400" b="0" dirty="0">
                <a:latin typeface="Arial"/>
                <a:cs typeface="Arial"/>
              </a:rPr>
              <a:t>of</a:t>
            </a:r>
            <a:r>
              <a:rPr sz="1400" b="0" spc="-20" dirty="0">
                <a:latin typeface="Arial"/>
                <a:cs typeface="Arial"/>
              </a:rPr>
              <a:t> </a:t>
            </a:r>
            <a:r>
              <a:rPr sz="1400" b="0" dirty="0">
                <a:latin typeface="Arial"/>
                <a:cs typeface="Arial"/>
              </a:rPr>
              <a:t>the</a:t>
            </a:r>
            <a:r>
              <a:rPr sz="1400" b="0" spc="-25" dirty="0">
                <a:latin typeface="Arial"/>
                <a:cs typeface="Arial"/>
              </a:rPr>
              <a:t> </a:t>
            </a:r>
            <a:r>
              <a:rPr sz="1400" b="0" dirty="0">
                <a:latin typeface="Arial"/>
                <a:cs typeface="Arial"/>
              </a:rPr>
              <a:t>application</a:t>
            </a:r>
            <a:r>
              <a:rPr sz="1400" b="0" spc="-20" dirty="0">
                <a:latin typeface="Arial"/>
                <a:cs typeface="Arial"/>
              </a:rPr>
              <a:t> </a:t>
            </a:r>
            <a:r>
              <a:rPr sz="1400" b="0" dirty="0">
                <a:latin typeface="Arial"/>
                <a:cs typeface="Arial"/>
              </a:rPr>
              <a:t>every</a:t>
            </a:r>
            <a:r>
              <a:rPr sz="1400" b="0" spc="-20" dirty="0">
                <a:latin typeface="Arial"/>
                <a:cs typeface="Arial"/>
              </a:rPr>
              <a:t> day.</a:t>
            </a:r>
            <a:endParaRPr sz="1400" dirty="0">
              <a:latin typeface="Arial"/>
              <a:cs typeface="Arial"/>
            </a:endParaRPr>
          </a:p>
        </p:txBody>
      </p:sp>
      <p:sp>
        <p:nvSpPr>
          <p:cNvPr id="7" name="object 7"/>
          <p:cNvSpPr txBox="1">
            <a:spLocks noGrp="1"/>
          </p:cNvSpPr>
          <p:nvPr>
            <p:ph type="title"/>
          </p:nvPr>
        </p:nvSpPr>
        <p:spPr>
          <a:xfrm>
            <a:off x="1116777" y="573531"/>
            <a:ext cx="2821305" cy="635000"/>
          </a:xfrm>
          <a:prstGeom prst="rect">
            <a:avLst/>
          </a:prstGeom>
        </p:spPr>
        <p:txBody>
          <a:bodyPr vert="horz" wrap="square" lIns="0" tIns="12700" rIns="0" bIns="0" rtlCol="0">
            <a:spAutoFit/>
          </a:bodyPr>
          <a:lstStyle/>
          <a:p>
            <a:pPr marL="12700">
              <a:lnSpc>
                <a:spcPct val="100000"/>
              </a:lnSpc>
              <a:spcBef>
                <a:spcPts val="100"/>
              </a:spcBef>
            </a:pPr>
            <a:r>
              <a:rPr sz="4000" spc="45" dirty="0"/>
              <a:t>Reminders</a:t>
            </a:r>
            <a:endParaRPr sz="4000"/>
          </a:p>
        </p:txBody>
      </p:sp>
      <p:sp>
        <p:nvSpPr>
          <p:cNvPr id="9" name="object 9"/>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15</a:t>
            </a:fld>
            <a:endParaRPr spc="-25" dirty="0"/>
          </a:p>
        </p:txBody>
      </p:sp>
      <p:pic>
        <p:nvPicPr>
          <p:cNvPr id="8" name="Picture 2" descr="Azuga Logo PNG Vector (SVG) Free Download">
            <a:extLst>
              <a:ext uri="{FF2B5EF4-FFF2-40B4-BE49-F238E27FC236}">
                <a16:creationId xmlns:a16="http://schemas.microsoft.com/office/drawing/2014/main" id="{A441C3C4-B744-73B0-441C-B9FD3EF14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590" y="2278135"/>
            <a:ext cx="4009086" cy="566822"/>
          </a:xfrm>
          <a:prstGeom prst="rect">
            <a:avLst/>
          </a:prstGeom>
        </p:spPr>
        <p:txBody>
          <a:bodyPr vert="horz" wrap="square" lIns="0" tIns="12700" rIns="0" bIns="0" rtlCol="0">
            <a:spAutoFit/>
          </a:bodyPr>
          <a:lstStyle/>
          <a:p>
            <a:pPr marL="12700">
              <a:lnSpc>
                <a:spcPct val="100000"/>
              </a:lnSpc>
              <a:spcBef>
                <a:spcPts val="100"/>
              </a:spcBef>
            </a:pPr>
            <a:r>
              <a:rPr lang="en-US" spc="-10" dirty="0">
                <a:solidFill>
                  <a:srgbClr val="4C4C4C"/>
                </a:solidFill>
              </a:rPr>
              <a:t>Radius </a:t>
            </a:r>
            <a:r>
              <a:rPr spc="-10" dirty="0">
                <a:solidFill>
                  <a:srgbClr val="4C4C4C"/>
                </a:solidFill>
              </a:rPr>
              <a:t>Support</a:t>
            </a:r>
          </a:p>
        </p:txBody>
      </p:sp>
      <p:sp>
        <p:nvSpPr>
          <p:cNvPr id="3" name="object 3"/>
          <p:cNvSpPr txBox="1"/>
          <p:nvPr/>
        </p:nvSpPr>
        <p:spPr>
          <a:xfrm>
            <a:off x="7266279" y="3255274"/>
            <a:ext cx="3420110" cy="1033616"/>
          </a:xfrm>
          <a:prstGeom prst="rect">
            <a:avLst/>
          </a:prstGeom>
        </p:spPr>
        <p:txBody>
          <a:bodyPr vert="horz" wrap="square" lIns="0" tIns="12700" rIns="0" bIns="0" rtlCol="0">
            <a:spAutoFit/>
          </a:bodyPr>
          <a:lstStyle/>
          <a:p>
            <a:pPr marL="12700">
              <a:lnSpc>
                <a:spcPct val="100000"/>
              </a:lnSpc>
              <a:spcBef>
                <a:spcPts val="100"/>
              </a:spcBef>
            </a:pPr>
            <a:r>
              <a:rPr lang="en-US" sz="1600" spc="-10" dirty="0">
                <a:solidFill>
                  <a:srgbClr val="4C4C4C"/>
                </a:solidFill>
                <a:latin typeface="Arial" panose="020B0604020202020204" pitchFamily="34" charset="0"/>
                <a:cs typeface="Arial" panose="020B0604020202020204" pitchFamily="34" charset="0"/>
                <a:hlinkClick r:id="rId2"/>
              </a:rPr>
              <a:t>eldsupportna</a:t>
            </a:r>
            <a:r>
              <a:rPr sz="1600" spc="-10" dirty="0">
                <a:solidFill>
                  <a:srgbClr val="4C4C4C"/>
                </a:solidFill>
                <a:latin typeface="Arial" panose="020B0604020202020204" pitchFamily="34" charset="0"/>
                <a:cs typeface="Arial" panose="020B0604020202020204" pitchFamily="34" charset="0"/>
                <a:hlinkClick r:id="rId2"/>
              </a:rPr>
              <a:t>@radius.com</a:t>
            </a:r>
            <a:endParaRPr sz="1600" dirty="0">
              <a:latin typeface="Arial" panose="020B0604020202020204" pitchFamily="34" charset="0"/>
              <a:cs typeface="Arial" panose="020B0604020202020204" pitchFamily="34" charset="0"/>
            </a:endParaRPr>
          </a:p>
          <a:p>
            <a:pPr>
              <a:lnSpc>
                <a:spcPct val="100000"/>
              </a:lnSpc>
            </a:pPr>
            <a:endParaRPr sz="1600" dirty="0">
              <a:latin typeface="Arial" panose="020B0604020202020204" pitchFamily="34" charset="0"/>
              <a:cs typeface="Arial" panose="020B0604020202020204" pitchFamily="34" charset="0"/>
            </a:endParaRPr>
          </a:p>
          <a:p>
            <a:pPr>
              <a:lnSpc>
                <a:spcPct val="100000"/>
              </a:lnSpc>
              <a:spcBef>
                <a:spcPts val="955"/>
              </a:spcBef>
            </a:pPr>
            <a:endParaRPr sz="1000" dirty="0">
              <a:latin typeface="Arial" panose="020B0604020202020204" pitchFamily="34" charset="0"/>
              <a:cs typeface="Arial" panose="020B0604020202020204" pitchFamily="34" charset="0"/>
            </a:endParaRPr>
          </a:p>
          <a:p>
            <a:pPr marL="12700">
              <a:lnSpc>
                <a:spcPct val="100000"/>
              </a:lnSpc>
            </a:pPr>
            <a:r>
              <a:rPr lang="en-US" sz="1600" spc="-10" dirty="0">
                <a:solidFill>
                  <a:srgbClr val="4C4C4C"/>
                </a:solidFill>
                <a:latin typeface="Arial" panose="020B0604020202020204" pitchFamily="34" charset="0"/>
                <a:cs typeface="Arial" panose="020B0604020202020204" pitchFamily="34" charset="0"/>
              </a:rPr>
              <a:t>888-278-9781</a:t>
            </a:r>
            <a:endParaRPr sz="1600" dirty="0">
              <a:latin typeface="Arial" panose="020B0604020202020204" pitchFamily="34" charset="0"/>
              <a:cs typeface="Arial" panose="020B0604020202020204" pitchFamily="34" charset="0"/>
            </a:endParaRPr>
          </a:p>
        </p:txBody>
      </p:sp>
      <p:grpSp>
        <p:nvGrpSpPr>
          <p:cNvPr id="4" name="object 4"/>
          <p:cNvGrpSpPr/>
          <p:nvPr/>
        </p:nvGrpSpPr>
        <p:grpSpPr>
          <a:xfrm>
            <a:off x="6416040" y="3002279"/>
            <a:ext cx="838200" cy="1572895"/>
            <a:chOff x="6416040" y="3002279"/>
            <a:chExt cx="838200" cy="1572895"/>
          </a:xfrm>
        </p:grpSpPr>
        <p:pic>
          <p:nvPicPr>
            <p:cNvPr id="5" name="object 5"/>
            <p:cNvPicPr/>
            <p:nvPr/>
          </p:nvPicPr>
          <p:blipFill>
            <a:blip r:embed="rId3" cstate="print"/>
            <a:stretch>
              <a:fillRect/>
            </a:stretch>
          </p:blipFill>
          <p:spPr>
            <a:xfrm>
              <a:off x="6416040" y="3002279"/>
              <a:ext cx="838200" cy="838200"/>
            </a:xfrm>
            <a:prstGeom prst="rect">
              <a:avLst/>
            </a:prstGeom>
          </p:spPr>
        </p:pic>
        <p:sp>
          <p:nvSpPr>
            <p:cNvPr id="6" name="object 6"/>
            <p:cNvSpPr/>
            <p:nvPr/>
          </p:nvSpPr>
          <p:spPr>
            <a:xfrm>
              <a:off x="6560026" y="3146003"/>
              <a:ext cx="549910" cy="549910"/>
            </a:xfrm>
            <a:custGeom>
              <a:avLst/>
              <a:gdLst/>
              <a:ahLst/>
              <a:cxnLst/>
              <a:rect l="l" t="t" r="r" b="b"/>
              <a:pathLst>
                <a:path w="549909" h="549910">
                  <a:moveTo>
                    <a:pt x="458240" y="0"/>
                  </a:moveTo>
                  <a:lnTo>
                    <a:pt x="91649" y="0"/>
                  </a:lnTo>
                  <a:lnTo>
                    <a:pt x="55975" y="7202"/>
                  </a:lnTo>
                  <a:lnTo>
                    <a:pt x="26843" y="26843"/>
                  </a:lnTo>
                  <a:lnTo>
                    <a:pt x="7202" y="55976"/>
                  </a:lnTo>
                  <a:lnTo>
                    <a:pt x="0" y="91650"/>
                  </a:lnTo>
                  <a:lnTo>
                    <a:pt x="0" y="458240"/>
                  </a:lnTo>
                  <a:lnTo>
                    <a:pt x="7202" y="493914"/>
                  </a:lnTo>
                  <a:lnTo>
                    <a:pt x="26843" y="523046"/>
                  </a:lnTo>
                  <a:lnTo>
                    <a:pt x="55975" y="542688"/>
                  </a:lnTo>
                  <a:lnTo>
                    <a:pt x="91649" y="549890"/>
                  </a:lnTo>
                  <a:lnTo>
                    <a:pt x="458240" y="549890"/>
                  </a:lnTo>
                  <a:lnTo>
                    <a:pt x="493914" y="542688"/>
                  </a:lnTo>
                  <a:lnTo>
                    <a:pt x="523046" y="523046"/>
                  </a:lnTo>
                  <a:lnTo>
                    <a:pt x="542688" y="493914"/>
                  </a:lnTo>
                  <a:lnTo>
                    <a:pt x="549890" y="458240"/>
                  </a:lnTo>
                  <a:lnTo>
                    <a:pt x="549890" y="91650"/>
                  </a:lnTo>
                  <a:lnTo>
                    <a:pt x="542688" y="55976"/>
                  </a:lnTo>
                  <a:lnTo>
                    <a:pt x="523046" y="26843"/>
                  </a:lnTo>
                  <a:lnTo>
                    <a:pt x="493914" y="7202"/>
                  </a:lnTo>
                  <a:lnTo>
                    <a:pt x="458240" y="0"/>
                  </a:lnTo>
                  <a:close/>
                </a:path>
              </a:pathLst>
            </a:custGeom>
            <a:solidFill>
              <a:srgbClr val="FFFFFF"/>
            </a:solidFill>
          </p:spPr>
          <p:txBody>
            <a:bodyPr wrap="square" lIns="0" tIns="0" rIns="0" bIns="0" rtlCol="0"/>
            <a:lstStyle/>
            <a:p>
              <a:endParaRPr/>
            </a:p>
          </p:txBody>
        </p:sp>
        <p:sp>
          <p:nvSpPr>
            <p:cNvPr id="7" name="object 7"/>
            <p:cNvSpPr/>
            <p:nvPr/>
          </p:nvSpPr>
          <p:spPr>
            <a:xfrm>
              <a:off x="6653417" y="3265081"/>
              <a:ext cx="363220" cy="295910"/>
            </a:xfrm>
            <a:custGeom>
              <a:avLst/>
              <a:gdLst/>
              <a:ahLst/>
              <a:cxnLst/>
              <a:rect l="l" t="t" r="r" b="b"/>
              <a:pathLst>
                <a:path w="363220" h="295910">
                  <a:moveTo>
                    <a:pt x="330692" y="0"/>
                  </a:moveTo>
                  <a:lnTo>
                    <a:pt x="24319" y="0"/>
                  </a:lnTo>
                  <a:lnTo>
                    <a:pt x="16210" y="3285"/>
                  </a:lnTo>
                  <a:lnTo>
                    <a:pt x="11339" y="8204"/>
                  </a:lnTo>
                  <a:lnTo>
                    <a:pt x="9715" y="8204"/>
                  </a:lnTo>
                  <a:lnTo>
                    <a:pt x="9715" y="9846"/>
                  </a:lnTo>
                  <a:lnTo>
                    <a:pt x="3247" y="14773"/>
                  </a:lnTo>
                  <a:lnTo>
                    <a:pt x="0" y="22979"/>
                  </a:lnTo>
                  <a:lnTo>
                    <a:pt x="0" y="262700"/>
                  </a:lnTo>
                  <a:lnTo>
                    <a:pt x="2557" y="275459"/>
                  </a:lnTo>
                  <a:lnTo>
                    <a:pt x="9521" y="285904"/>
                  </a:lnTo>
                  <a:lnTo>
                    <a:pt x="19827" y="292960"/>
                  </a:lnTo>
                  <a:lnTo>
                    <a:pt x="32411" y="295551"/>
                  </a:lnTo>
                  <a:lnTo>
                    <a:pt x="330692" y="295551"/>
                  </a:lnTo>
                  <a:lnTo>
                    <a:pt x="343277" y="292960"/>
                  </a:lnTo>
                  <a:lnTo>
                    <a:pt x="353583" y="285904"/>
                  </a:lnTo>
                  <a:lnTo>
                    <a:pt x="355907" y="282420"/>
                  </a:lnTo>
                  <a:lnTo>
                    <a:pt x="29173" y="282420"/>
                  </a:lnTo>
                  <a:lnTo>
                    <a:pt x="25943" y="280776"/>
                  </a:lnTo>
                  <a:lnTo>
                    <a:pt x="22696" y="280776"/>
                  </a:lnTo>
                  <a:lnTo>
                    <a:pt x="32417" y="270930"/>
                  </a:lnTo>
                  <a:lnTo>
                    <a:pt x="14587" y="270930"/>
                  </a:lnTo>
                  <a:lnTo>
                    <a:pt x="12962" y="267644"/>
                  </a:lnTo>
                  <a:lnTo>
                    <a:pt x="12962" y="29549"/>
                  </a:lnTo>
                  <a:lnTo>
                    <a:pt x="14587" y="26263"/>
                  </a:lnTo>
                  <a:lnTo>
                    <a:pt x="14587" y="22979"/>
                  </a:lnTo>
                  <a:lnTo>
                    <a:pt x="32420" y="22979"/>
                  </a:lnTo>
                  <a:lnTo>
                    <a:pt x="24319" y="14773"/>
                  </a:lnTo>
                  <a:lnTo>
                    <a:pt x="27566" y="13131"/>
                  </a:lnTo>
                  <a:lnTo>
                    <a:pt x="355911" y="13131"/>
                  </a:lnTo>
                  <a:lnTo>
                    <a:pt x="353583" y="9643"/>
                  </a:lnTo>
                  <a:lnTo>
                    <a:pt x="343277" y="2590"/>
                  </a:lnTo>
                  <a:lnTo>
                    <a:pt x="330692" y="0"/>
                  </a:lnTo>
                  <a:close/>
                </a:path>
                <a:path w="363220" h="295910">
                  <a:moveTo>
                    <a:pt x="236529" y="155992"/>
                  </a:moveTo>
                  <a:lnTo>
                    <a:pt x="217220" y="155992"/>
                  </a:lnTo>
                  <a:lnTo>
                    <a:pt x="340426" y="280776"/>
                  </a:lnTo>
                  <a:lnTo>
                    <a:pt x="337178" y="280776"/>
                  </a:lnTo>
                  <a:lnTo>
                    <a:pt x="333940" y="282420"/>
                  </a:lnTo>
                  <a:lnTo>
                    <a:pt x="355907" y="282420"/>
                  </a:lnTo>
                  <a:lnTo>
                    <a:pt x="360547" y="275459"/>
                  </a:lnTo>
                  <a:lnTo>
                    <a:pt x="361455" y="270930"/>
                  </a:lnTo>
                  <a:lnTo>
                    <a:pt x="348518" y="270930"/>
                  </a:lnTo>
                  <a:lnTo>
                    <a:pt x="236529" y="155992"/>
                  </a:lnTo>
                  <a:close/>
                </a:path>
                <a:path w="363220" h="295910">
                  <a:moveTo>
                    <a:pt x="32420" y="22979"/>
                  </a:moveTo>
                  <a:lnTo>
                    <a:pt x="14587" y="22979"/>
                  </a:lnTo>
                  <a:lnTo>
                    <a:pt x="136168" y="146146"/>
                  </a:lnTo>
                  <a:lnTo>
                    <a:pt x="14587" y="270930"/>
                  </a:lnTo>
                  <a:lnTo>
                    <a:pt x="32417" y="270930"/>
                  </a:lnTo>
                  <a:lnTo>
                    <a:pt x="145901" y="155992"/>
                  </a:lnTo>
                  <a:lnTo>
                    <a:pt x="163738" y="155992"/>
                  </a:lnTo>
                  <a:lnTo>
                    <a:pt x="32420" y="22979"/>
                  </a:lnTo>
                  <a:close/>
                </a:path>
                <a:path w="363220" h="295910">
                  <a:moveTo>
                    <a:pt x="361129" y="22979"/>
                  </a:moveTo>
                  <a:lnTo>
                    <a:pt x="348518" y="22979"/>
                  </a:lnTo>
                  <a:lnTo>
                    <a:pt x="348518" y="26263"/>
                  </a:lnTo>
                  <a:lnTo>
                    <a:pt x="350141" y="29549"/>
                  </a:lnTo>
                  <a:lnTo>
                    <a:pt x="350141" y="267644"/>
                  </a:lnTo>
                  <a:lnTo>
                    <a:pt x="348518" y="270930"/>
                  </a:lnTo>
                  <a:lnTo>
                    <a:pt x="361455" y="270930"/>
                  </a:lnTo>
                  <a:lnTo>
                    <a:pt x="363105" y="262700"/>
                  </a:lnTo>
                  <a:lnTo>
                    <a:pt x="363105" y="32825"/>
                  </a:lnTo>
                  <a:lnTo>
                    <a:pt x="361129" y="22979"/>
                  </a:lnTo>
                  <a:close/>
                </a:path>
                <a:path w="363220" h="295910">
                  <a:moveTo>
                    <a:pt x="163738" y="155992"/>
                  </a:moveTo>
                  <a:lnTo>
                    <a:pt x="145901" y="155992"/>
                  </a:lnTo>
                  <a:lnTo>
                    <a:pt x="175074" y="185534"/>
                  </a:lnTo>
                  <a:lnTo>
                    <a:pt x="176698" y="188818"/>
                  </a:lnTo>
                  <a:lnTo>
                    <a:pt x="178314" y="190461"/>
                  </a:lnTo>
                  <a:lnTo>
                    <a:pt x="184807" y="190461"/>
                  </a:lnTo>
                  <a:lnTo>
                    <a:pt x="186414" y="188818"/>
                  </a:lnTo>
                  <a:lnTo>
                    <a:pt x="188038" y="185534"/>
                  </a:lnTo>
                  <a:lnTo>
                    <a:pt x="199388" y="174044"/>
                  </a:lnTo>
                  <a:lnTo>
                    <a:pt x="181560" y="174044"/>
                  </a:lnTo>
                  <a:lnTo>
                    <a:pt x="163738" y="155992"/>
                  </a:lnTo>
                  <a:close/>
                </a:path>
                <a:path w="363220" h="295910">
                  <a:moveTo>
                    <a:pt x="355911" y="13131"/>
                  </a:moveTo>
                  <a:lnTo>
                    <a:pt x="335563" y="13131"/>
                  </a:lnTo>
                  <a:lnTo>
                    <a:pt x="338801" y="14773"/>
                  </a:lnTo>
                  <a:lnTo>
                    <a:pt x="181560" y="174044"/>
                  </a:lnTo>
                  <a:lnTo>
                    <a:pt x="199388" y="174044"/>
                  </a:lnTo>
                  <a:lnTo>
                    <a:pt x="217220" y="155992"/>
                  </a:lnTo>
                  <a:lnTo>
                    <a:pt x="236529" y="155992"/>
                  </a:lnTo>
                  <a:lnTo>
                    <a:pt x="226936" y="146146"/>
                  </a:lnTo>
                  <a:lnTo>
                    <a:pt x="348518" y="22979"/>
                  </a:lnTo>
                  <a:lnTo>
                    <a:pt x="361129" y="22979"/>
                  </a:lnTo>
                  <a:lnTo>
                    <a:pt x="360547" y="20081"/>
                  </a:lnTo>
                  <a:lnTo>
                    <a:pt x="355911" y="13131"/>
                  </a:lnTo>
                  <a:close/>
                </a:path>
              </a:pathLst>
            </a:custGeom>
            <a:solidFill>
              <a:srgbClr val="00A2DF"/>
            </a:solidFill>
          </p:spPr>
          <p:txBody>
            <a:bodyPr wrap="square" lIns="0" tIns="0" rIns="0" bIns="0" rtlCol="0"/>
            <a:lstStyle/>
            <a:p>
              <a:endParaRPr/>
            </a:p>
          </p:txBody>
        </p:sp>
        <p:pic>
          <p:nvPicPr>
            <p:cNvPr id="8" name="object 8"/>
            <p:cNvPicPr/>
            <p:nvPr/>
          </p:nvPicPr>
          <p:blipFill>
            <a:blip r:embed="rId4" cstate="print"/>
            <a:stretch>
              <a:fillRect/>
            </a:stretch>
          </p:blipFill>
          <p:spPr>
            <a:xfrm>
              <a:off x="6416040" y="3739895"/>
              <a:ext cx="838200" cy="835151"/>
            </a:xfrm>
            <a:prstGeom prst="rect">
              <a:avLst/>
            </a:prstGeom>
          </p:spPr>
        </p:pic>
        <p:sp>
          <p:nvSpPr>
            <p:cNvPr id="9" name="object 9"/>
            <p:cNvSpPr/>
            <p:nvPr/>
          </p:nvSpPr>
          <p:spPr>
            <a:xfrm>
              <a:off x="6560026" y="3882379"/>
              <a:ext cx="549910" cy="549910"/>
            </a:xfrm>
            <a:custGeom>
              <a:avLst/>
              <a:gdLst/>
              <a:ahLst/>
              <a:cxnLst/>
              <a:rect l="l" t="t" r="r" b="b"/>
              <a:pathLst>
                <a:path w="549909" h="549910">
                  <a:moveTo>
                    <a:pt x="458240" y="0"/>
                  </a:moveTo>
                  <a:lnTo>
                    <a:pt x="91649" y="0"/>
                  </a:lnTo>
                  <a:lnTo>
                    <a:pt x="55975" y="7202"/>
                  </a:lnTo>
                  <a:lnTo>
                    <a:pt x="26843" y="26843"/>
                  </a:lnTo>
                  <a:lnTo>
                    <a:pt x="7202" y="55976"/>
                  </a:lnTo>
                  <a:lnTo>
                    <a:pt x="0" y="91650"/>
                  </a:lnTo>
                  <a:lnTo>
                    <a:pt x="0" y="458240"/>
                  </a:lnTo>
                  <a:lnTo>
                    <a:pt x="7202" y="493913"/>
                  </a:lnTo>
                  <a:lnTo>
                    <a:pt x="26843" y="523045"/>
                  </a:lnTo>
                  <a:lnTo>
                    <a:pt x="55975" y="542687"/>
                  </a:lnTo>
                  <a:lnTo>
                    <a:pt x="91649" y="549889"/>
                  </a:lnTo>
                  <a:lnTo>
                    <a:pt x="458240" y="549889"/>
                  </a:lnTo>
                  <a:lnTo>
                    <a:pt x="493914" y="542687"/>
                  </a:lnTo>
                  <a:lnTo>
                    <a:pt x="523046" y="523045"/>
                  </a:lnTo>
                  <a:lnTo>
                    <a:pt x="542688" y="493913"/>
                  </a:lnTo>
                  <a:lnTo>
                    <a:pt x="549890" y="458240"/>
                  </a:lnTo>
                  <a:lnTo>
                    <a:pt x="549890" y="91650"/>
                  </a:lnTo>
                  <a:lnTo>
                    <a:pt x="542688" y="55976"/>
                  </a:lnTo>
                  <a:lnTo>
                    <a:pt x="523046" y="26843"/>
                  </a:lnTo>
                  <a:lnTo>
                    <a:pt x="493914" y="7202"/>
                  </a:lnTo>
                  <a:lnTo>
                    <a:pt x="458240" y="0"/>
                  </a:lnTo>
                  <a:close/>
                </a:path>
              </a:pathLst>
            </a:custGeom>
            <a:solidFill>
              <a:srgbClr val="FFFFFF"/>
            </a:solidFill>
          </p:spPr>
          <p:txBody>
            <a:bodyPr wrap="square" lIns="0" tIns="0" rIns="0" bIns="0" rtlCol="0"/>
            <a:lstStyle/>
            <a:p>
              <a:endParaRPr/>
            </a:p>
          </p:txBody>
        </p:sp>
        <p:sp>
          <p:nvSpPr>
            <p:cNvPr id="10" name="object 10"/>
            <p:cNvSpPr/>
            <p:nvPr/>
          </p:nvSpPr>
          <p:spPr>
            <a:xfrm>
              <a:off x="6644745" y="3973591"/>
              <a:ext cx="367665" cy="367665"/>
            </a:xfrm>
            <a:custGeom>
              <a:avLst/>
              <a:gdLst/>
              <a:ahLst/>
              <a:cxnLst/>
              <a:rect l="l" t="t" r="r" b="b"/>
              <a:pathLst>
                <a:path w="367665" h="367664">
                  <a:moveTo>
                    <a:pt x="69506" y="0"/>
                  </a:moveTo>
                  <a:lnTo>
                    <a:pt x="61195" y="0"/>
                  </a:lnTo>
                  <a:lnTo>
                    <a:pt x="54551" y="3310"/>
                  </a:lnTo>
                  <a:lnTo>
                    <a:pt x="47900" y="9966"/>
                  </a:lnTo>
                  <a:lnTo>
                    <a:pt x="33596" y="23947"/>
                  </a:lnTo>
                  <a:lnTo>
                    <a:pt x="11969" y="56944"/>
                  </a:lnTo>
                  <a:lnTo>
                    <a:pt x="0" y="106774"/>
                  </a:lnTo>
                  <a:lnTo>
                    <a:pt x="14667" y="171254"/>
                  </a:lnTo>
                  <a:lnTo>
                    <a:pt x="53102" y="224874"/>
                  </a:lnTo>
                  <a:lnTo>
                    <a:pt x="94437" y="272672"/>
                  </a:lnTo>
                  <a:lnTo>
                    <a:pt x="142848" y="314666"/>
                  </a:lnTo>
                  <a:lnTo>
                    <a:pt x="182525" y="344181"/>
                  </a:lnTo>
                  <a:lnTo>
                    <a:pt x="228225" y="363928"/>
                  </a:lnTo>
                  <a:lnTo>
                    <a:pt x="258970" y="367460"/>
                  </a:lnTo>
                  <a:lnTo>
                    <a:pt x="298390" y="360629"/>
                  </a:lnTo>
                  <a:lnTo>
                    <a:pt x="311154" y="354157"/>
                  </a:lnTo>
                  <a:lnTo>
                    <a:pt x="258970" y="354157"/>
                  </a:lnTo>
                  <a:lnTo>
                    <a:pt x="245256" y="353481"/>
                  </a:lnTo>
                  <a:lnTo>
                    <a:pt x="231545" y="351246"/>
                  </a:lnTo>
                  <a:lnTo>
                    <a:pt x="217836" y="347140"/>
                  </a:lnTo>
                  <a:lnTo>
                    <a:pt x="204132" y="340854"/>
                  </a:lnTo>
                  <a:lnTo>
                    <a:pt x="199138" y="339197"/>
                  </a:lnTo>
                  <a:lnTo>
                    <a:pt x="195803" y="337525"/>
                  </a:lnTo>
                  <a:lnTo>
                    <a:pt x="190841" y="332546"/>
                  </a:lnTo>
                  <a:lnTo>
                    <a:pt x="173357" y="320724"/>
                  </a:lnTo>
                  <a:lnTo>
                    <a:pt x="126594" y="284635"/>
                  </a:lnTo>
                  <a:lnTo>
                    <a:pt x="83225" y="241275"/>
                  </a:lnTo>
                  <a:lnTo>
                    <a:pt x="46449" y="194458"/>
                  </a:lnTo>
                  <a:lnTo>
                    <a:pt x="12983" y="105756"/>
                  </a:lnTo>
                  <a:lnTo>
                    <a:pt x="24435" y="60475"/>
                  </a:lnTo>
                  <a:lnTo>
                    <a:pt x="44299" y="31092"/>
                  </a:lnTo>
                  <a:lnTo>
                    <a:pt x="56219" y="19942"/>
                  </a:lnTo>
                  <a:lnTo>
                    <a:pt x="57877" y="19942"/>
                  </a:lnTo>
                  <a:lnTo>
                    <a:pt x="61195" y="14959"/>
                  </a:lnTo>
                  <a:lnTo>
                    <a:pt x="66188" y="13286"/>
                  </a:lnTo>
                  <a:lnTo>
                    <a:pt x="99058" y="13286"/>
                  </a:lnTo>
                  <a:lnTo>
                    <a:pt x="88288" y="5220"/>
                  </a:lnTo>
                  <a:lnTo>
                    <a:pt x="69506" y="0"/>
                  </a:lnTo>
                  <a:close/>
                </a:path>
                <a:path w="367665" h="367664">
                  <a:moveTo>
                    <a:pt x="318128" y="239426"/>
                  </a:moveTo>
                  <a:lnTo>
                    <a:pt x="277258" y="239426"/>
                  </a:lnTo>
                  <a:lnTo>
                    <a:pt x="293899" y="242545"/>
                  </a:lnTo>
                  <a:lnTo>
                    <a:pt x="309459" y="249411"/>
                  </a:lnTo>
                  <a:lnTo>
                    <a:pt x="342064" y="273932"/>
                  </a:lnTo>
                  <a:lnTo>
                    <a:pt x="355370" y="300951"/>
                  </a:lnTo>
                  <a:lnTo>
                    <a:pt x="348701" y="310936"/>
                  </a:lnTo>
                  <a:lnTo>
                    <a:pt x="347050" y="310936"/>
                  </a:lnTo>
                  <a:lnTo>
                    <a:pt x="340999" y="317689"/>
                  </a:lnTo>
                  <a:lnTo>
                    <a:pt x="323575" y="332546"/>
                  </a:lnTo>
                  <a:lnTo>
                    <a:pt x="295868" y="347404"/>
                  </a:lnTo>
                  <a:lnTo>
                    <a:pt x="258970" y="354157"/>
                  </a:lnTo>
                  <a:lnTo>
                    <a:pt x="311154" y="354157"/>
                  </a:lnTo>
                  <a:lnTo>
                    <a:pt x="349180" y="328883"/>
                  </a:lnTo>
                  <a:lnTo>
                    <a:pt x="367326" y="301474"/>
                  </a:lnTo>
                  <a:lnTo>
                    <a:pt x="367067" y="295959"/>
                  </a:lnTo>
                  <a:lnTo>
                    <a:pt x="366989" y="294304"/>
                  </a:lnTo>
                  <a:lnTo>
                    <a:pt x="338715" y="253151"/>
                  </a:lnTo>
                  <a:lnTo>
                    <a:pt x="327734" y="245067"/>
                  </a:lnTo>
                  <a:lnTo>
                    <a:pt x="318128" y="239426"/>
                  </a:lnTo>
                  <a:close/>
                </a:path>
                <a:path w="367665" h="367664">
                  <a:moveTo>
                    <a:pt x="99058" y="13286"/>
                  </a:moveTo>
                  <a:lnTo>
                    <a:pt x="69506" y="13286"/>
                  </a:lnTo>
                  <a:lnTo>
                    <a:pt x="81790" y="16535"/>
                  </a:lnTo>
                  <a:lnTo>
                    <a:pt x="92985" y="24307"/>
                  </a:lnTo>
                  <a:lnTo>
                    <a:pt x="116150" y="54920"/>
                  </a:lnTo>
                  <a:lnTo>
                    <a:pt x="127375" y="89731"/>
                  </a:lnTo>
                  <a:lnTo>
                    <a:pt x="122702" y="103082"/>
                  </a:lnTo>
                  <a:lnTo>
                    <a:pt x="114284" y="111813"/>
                  </a:lnTo>
                  <a:lnTo>
                    <a:pt x="101504" y="128026"/>
                  </a:lnTo>
                  <a:lnTo>
                    <a:pt x="91842" y="147977"/>
                  </a:lnTo>
                  <a:lnTo>
                    <a:pt x="92778" y="167927"/>
                  </a:lnTo>
                  <a:lnTo>
                    <a:pt x="94437" y="169599"/>
                  </a:lnTo>
                  <a:lnTo>
                    <a:pt x="100079" y="176559"/>
                  </a:lnTo>
                  <a:lnTo>
                    <a:pt x="126926" y="209813"/>
                  </a:lnTo>
                  <a:lnTo>
                    <a:pt x="159647" y="242545"/>
                  </a:lnTo>
                  <a:lnTo>
                    <a:pt x="199138" y="274345"/>
                  </a:lnTo>
                  <a:lnTo>
                    <a:pt x="204132" y="276017"/>
                  </a:lnTo>
                  <a:lnTo>
                    <a:pt x="207449" y="277672"/>
                  </a:lnTo>
                  <a:lnTo>
                    <a:pt x="210774" y="277672"/>
                  </a:lnTo>
                  <a:lnTo>
                    <a:pt x="228431" y="273178"/>
                  </a:lnTo>
                  <a:lnTo>
                    <a:pt x="242520" y="264369"/>
                  </a:lnTo>
                  <a:lnTo>
                    <a:pt x="209115" y="264369"/>
                  </a:lnTo>
                  <a:lnTo>
                    <a:pt x="207449" y="262714"/>
                  </a:lnTo>
                  <a:lnTo>
                    <a:pt x="205791" y="262714"/>
                  </a:lnTo>
                  <a:lnTo>
                    <a:pt x="198626" y="257074"/>
                  </a:lnTo>
                  <a:lnTo>
                    <a:pt x="184604" y="246288"/>
                  </a:lnTo>
                  <a:lnTo>
                    <a:pt x="150952" y="216147"/>
                  </a:lnTo>
                  <a:lnTo>
                    <a:pt x="123313" y="184976"/>
                  </a:lnTo>
                  <a:lnTo>
                    <a:pt x="111447" y="169855"/>
                  </a:lnTo>
                  <a:lnTo>
                    <a:pt x="104414" y="161279"/>
                  </a:lnTo>
                  <a:lnTo>
                    <a:pt x="105321" y="148604"/>
                  </a:lnTo>
                  <a:lnTo>
                    <a:pt x="112931" y="134679"/>
                  </a:lnTo>
                  <a:lnTo>
                    <a:pt x="123345" y="121998"/>
                  </a:lnTo>
                  <a:lnTo>
                    <a:pt x="132663" y="113057"/>
                  </a:lnTo>
                  <a:lnTo>
                    <a:pt x="141337" y="90558"/>
                  </a:lnTo>
                  <a:lnTo>
                    <a:pt x="125651" y="44318"/>
                  </a:lnTo>
                  <a:lnTo>
                    <a:pt x="103792" y="16832"/>
                  </a:lnTo>
                  <a:lnTo>
                    <a:pt x="99058" y="13286"/>
                  </a:lnTo>
                  <a:close/>
                </a:path>
                <a:path w="367665" h="367664">
                  <a:moveTo>
                    <a:pt x="277258" y="226123"/>
                  </a:moveTo>
                  <a:lnTo>
                    <a:pt x="267272" y="226123"/>
                  </a:lnTo>
                  <a:lnTo>
                    <a:pt x="260529" y="229527"/>
                  </a:lnTo>
                  <a:lnTo>
                    <a:pt x="253977" y="234435"/>
                  </a:lnTo>
                  <a:lnTo>
                    <a:pt x="253977" y="236108"/>
                  </a:lnTo>
                  <a:lnTo>
                    <a:pt x="246760" y="243328"/>
                  </a:lnTo>
                  <a:lnTo>
                    <a:pt x="236114" y="252731"/>
                  </a:lnTo>
                  <a:lnTo>
                    <a:pt x="223599" y="260888"/>
                  </a:lnTo>
                  <a:lnTo>
                    <a:pt x="210774" y="264369"/>
                  </a:lnTo>
                  <a:lnTo>
                    <a:pt x="242520" y="264369"/>
                  </a:lnTo>
                  <a:lnTo>
                    <a:pt x="244843" y="262916"/>
                  </a:lnTo>
                  <a:lnTo>
                    <a:pt x="257517" y="251717"/>
                  </a:lnTo>
                  <a:lnTo>
                    <a:pt x="263963" y="244410"/>
                  </a:lnTo>
                  <a:lnTo>
                    <a:pt x="267272" y="241082"/>
                  </a:lnTo>
                  <a:lnTo>
                    <a:pt x="272265" y="239426"/>
                  </a:lnTo>
                  <a:lnTo>
                    <a:pt x="318128" y="239426"/>
                  </a:lnTo>
                  <a:lnTo>
                    <a:pt x="314234" y="237140"/>
                  </a:lnTo>
                  <a:lnTo>
                    <a:pt x="296371" y="229527"/>
                  </a:lnTo>
                  <a:lnTo>
                    <a:pt x="277258" y="226123"/>
                  </a:lnTo>
                  <a:close/>
                </a:path>
              </a:pathLst>
            </a:custGeom>
            <a:solidFill>
              <a:srgbClr val="00A2DF"/>
            </a:solidFill>
          </p:spPr>
          <p:txBody>
            <a:bodyPr wrap="square" lIns="0" tIns="0" rIns="0" bIns="0" rtlCol="0"/>
            <a:lstStyle/>
            <a:p>
              <a:endParaRPr/>
            </a:p>
          </p:txBody>
        </p:sp>
      </p:grpSp>
      <p:sp>
        <p:nvSpPr>
          <p:cNvPr id="12" name="object 12"/>
          <p:cNvSpPr/>
          <p:nvPr/>
        </p:nvSpPr>
        <p:spPr>
          <a:xfrm>
            <a:off x="5901933" y="1962641"/>
            <a:ext cx="0" cy="2752090"/>
          </a:xfrm>
          <a:custGeom>
            <a:avLst/>
            <a:gdLst/>
            <a:ahLst/>
            <a:cxnLst/>
            <a:rect l="l" t="t" r="r" b="b"/>
            <a:pathLst>
              <a:path h="2752090">
                <a:moveTo>
                  <a:pt x="0" y="0"/>
                </a:moveTo>
                <a:lnTo>
                  <a:pt x="1" y="2751635"/>
                </a:lnTo>
              </a:path>
            </a:pathLst>
          </a:custGeom>
          <a:ln w="28575">
            <a:solidFill>
              <a:srgbClr val="00A7E1"/>
            </a:solidFill>
          </a:ln>
        </p:spPr>
        <p:txBody>
          <a:bodyPr wrap="square" lIns="0" tIns="0" rIns="0" bIns="0" rtlCol="0"/>
          <a:lstStyle/>
          <a:p>
            <a:endParaRPr/>
          </a:p>
        </p:txBody>
      </p:sp>
      <p:pic>
        <p:nvPicPr>
          <p:cNvPr id="15" name="Picture 14">
            <a:extLst>
              <a:ext uri="{FF2B5EF4-FFF2-40B4-BE49-F238E27FC236}">
                <a16:creationId xmlns:a16="http://schemas.microsoft.com/office/drawing/2014/main" id="{B61E3434-3915-CD86-9A23-D8EC8780A45A}"/>
              </a:ext>
            </a:extLst>
          </p:cNvPr>
          <p:cNvPicPr>
            <a:picLocks noChangeAspect="1"/>
          </p:cNvPicPr>
          <p:nvPr/>
        </p:nvPicPr>
        <p:blipFill>
          <a:blip r:embed="rId5"/>
          <a:stretch>
            <a:fillRect/>
          </a:stretch>
        </p:blipFill>
        <p:spPr>
          <a:xfrm>
            <a:off x="1219199" y="3123248"/>
            <a:ext cx="3985069" cy="1667223"/>
          </a:xfrm>
          <a:prstGeom prst="rect">
            <a:avLst/>
          </a:prstGeom>
        </p:spPr>
      </p:pic>
      <p:pic>
        <p:nvPicPr>
          <p:cNvPr id="13" name="Picture 2" descr="Azuga Logo PNG Vector (SVG) Free Download">
            <a:extLst>
              <a:ext uri="{FF2B5EF4-FFF2-40B4-BE49-F238E27FC236}">
                <a16:creationId xmlns:a16="http://schemas.microsoft.com/office/drawing/2014/main" id="{BE66F535-F4CC-225A-219B-C5A7BF793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859279"/>
            <a:ext cx="3727169"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94131" y="2940305"/>
            <a:ext cx="5897967" cy="3918315"/>
          </a:xfrm>
          <a:custGeom>
            <a:avLst/>
            <a:gdLst/>
            <a:ahLst/>
            <a:cxnLst/>
            <a:rect l="l" t="t" r="r" b="b"/>
            <a:pathLst>
              <a:path w="5180330" h="3458845">
                <a:moveTo>
                  <a:pt x="5180230" y="0"/>
                </a:moveTo>
                <a:lnTo>
                  <a:pt x="0" y="3458224"/>
                </a:lnTo>
                <a:lnTo>
                  <a:pt x="5180230" y="3458224"/>
                </a:lnTo>
                <a:lnTo>
                  <a:pt x="5180230" y="0"/>
                </a:lnTo>
                <a:close/>
              </a:path>
            </a:pathLst>
          </a:custGeom>
          <a:solidFill>
            <a:srgbClr val="92D050"/>
          </a:solidFill>
        </p:spPr>
        <p:txBody>
          <a:bodyPr wrap="square" lIns="0" tIns="0" rIns="0" bIns="0" rtlCol="0"/>
          <a:lstStyle/>
          <a:p>
            <a:endParaRPr/>
          </a:p>
        </p:txBody>
      </p:sp>
      <p:grpSp>
        <p:nvGrpSpPr>
          <p:cNvPr id="3" name="object 3"/>
          <p:cNvGrpSpPr/>
          <p:nvPr/>
        </p:nvGrpSpPr>
        <p:grpSpPr>
          <a:xfrm>
            <a:off x="655319" y="396240"/>
            <a:ext cx="1000125" cy="996950"/>
            <a:chOff x="655319" y="396240"/>
            <a:chExt cx="1000125" cy="996950"/>
          </a:xfrm>
        </p:grpSpPr>
        <p:pic>
          <p:nvPicPr>
            <p:cNvPr id="4" name="object 4"/>
            <p:cNvPicPr/>
            <p:nvPr/>
          </p:nvPicPr>
          <p:blipFill>
            <a:blip r:embed="rId2" cstate="print"/>
            <a:stretch>
              <a:fillRect/>
            </a:stretch>
          </p:blipFill>
          <p:spPr>
            <a:xfrm>
              <a:off x="655319" y="396240"/>
              <a:ext cx="999744" cy="996696"/>
            </a:xfrm>
            <a:prstGeom prst="rect">
              <a:avLst/>
            </a:prstGeom>
          </p:spPr>
        </p:pic>
        <p:sp>
          <p:nvSpPr>
            <p:cNvPr id="5" name="object 5"/>
            <p:cNvSpPr/>
            <p:nvPr/>
          </p:nvSpPr>
          <p:spPr>
            <a:xfrm>
              <a:off x="802087" y="540939"/>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6" y="708058"/>
                  </a:lnTo>
                  <a:lnTo>
                    <a:pt x="635982" y="698784"/>
                  </a:lnTo>
                  <a:lnTo>
                    <a:pt x="673493" y="673493"/>
                  </a:lnTo>
                  <a:lnTo>
                    <a:pt x="698784" y="635981"/>
                  </a:lnTo>
                  <a:lnTo>
                    <a:pt x="708058" y="590045"/>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6" name="object 6"/>
          <p:cNvSpPr txBox="1"/>
          <p:nvPr/>
        </p:nvSpPr>
        <p:spPr>
          <a:xfrm>
            <a:off x="956884" y="679195"/>
            <a:ext cx="398780" cy="391160"/>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404040"/>
                </a:solidFill>
                <a:latin typeface="Verdana"/>
                <a:cs typeface="Verdana"/>
              </a:rPr>
              <a:t>03</a:t>
            </a:r>
            <a:endParaRPr sz="2400">
              <a:latin typeface="Verdana"/>
              <a:cs typeface="Verdana"/>
            </a:endParaRPr>
          </a:p>
        </p:txBody>
      </p:sp>
      <p:sp>
        <p:nvSpPr>
          <p:cNvPr id="7" name="object 7"/>
          <p:cNvSpPr txBox="1"/>
          <p:nvPr/>
        </p:nvSpPr>
        <p:spPr>
          <a:xfrm>
            <a:off x="1890122" y="702563"/>
            <a:ext cx="2002789"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404040"/>
                </a:solidFill>
                <a:latin typeface="Verdana"/>
                <a:cs typeface="Verdana"/>
              </a:rPr>
              <a:t>Getting</a:t>
            </a:r>
            <a:r>
              <a:rPr sz="2000" spc="55" dirty="0">
                <a:solidFill>
                  <a:srgbClr val="404040"/>
                </a:solidFill>
                <a:latin typeface="Verdana"/>
                <a:cs typeface="Verdana"/>
              </a:rPr>
              <a:t> </a:t>
            </a:r>
            <a:r>
              <a:rPr sz="2000" spc="-10" dirty="0">
                <a:solidFill>
                  <a:srgbClr val="404040"/>
                </a:solidFill>
                <a:latin typeface="Verdana"/>
                <a:cs typeface="Verdana"/>
              </a:rPr>
              <a:t>Started</a:t>
            </a:r>
            <a:endParaRPr sz="2000">
              <a:latin typeface="Verdana"/>
              <a:cs typeface="Verdana"/>
            </a:endParaRPr>
          </a:p>
        </p:txBody>
      </p:sp>
      <p:grpSp>
        <p:nvGrpSpPr>
          <p:cNvPr id="8" name="object 8"/>
          <p:cNvGrpSpPr/>
          <p:nvPr/>
        </p:nvGrpSpPr>
        <p:grpSpPr>
          <a:xfrm>
            <a:off x="655319" y="1335024"/>
            <a:ext cx="1000125" cy="996950"/>
            <a:chOff x="655319" y="1335024"/>
            <a:chExt cx="1000125" cy="996950"/>
          </a:xfrm>
        </p:grpSpPr>
        <p:pic>
          <p:nvPicPr>
            <p:cNvPr id="9" name="object 9"/>
            <p:cNvPicPr/>
            <p:nvPr/>
          </p:nvPicPr>
          <p:blipFill>
            <a:blip r:embed="rId3" cstate="print"/>
            <a:stretch>
              <a:fillRect/>
            </a:stretch>
          </p:blipFill>
          <p:spPr>
            <a:xfrm>
              <a:off x="655319" y="1335024"/>
              <a:ext cx="999744" cy="996696"/>
            </a:xfrm>
            <a:prstGeom prst="rect">
              <a:avLst/>
            </a:prstGeom>
          </p:spPr>
        </p:pic>
        <p:sp>
          <p:nvSpPr>
            <p:cNvPr id="10" name="object 10"/>
            <p:cNvSpPr/>
            <p:nvPr/>
          </p:nvSpPr>
          <p:spPr>
            <a:xfrm>
              <a:off x="802087" y="1478967"/>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5"/>
                  </a:lnTo>
                  <a:lnTo>
                    <a:pt x="9273" y="635980"/>
                  </a:lnTo>
                  <a:lnTo>
                    <a:pt x="34564" y="673491"/>
                  </a:lnTo>
                  <a:lnTo>
                    <a:pt x="72076" y="698782"/>
                  </a:lnTo>
                  <a:lnTo>
                    <a:pt x="118012" y="708056"/>
                  </a:lnTo>
                  <a:lnTo>
                    <a:pt x="590046" y="708056"/>
                  </a:lnTo>
                  <a:lnTo>
                    <a:pt x="635982" y="698782"/>
                  </a:lnTo>
                  <a:lnTo>
                    <a:pt x="673493" y="673491"/>
                  </a:lnTo>
                  <a:lnTo>
                    <a:pt x="698784" y="635980"/>
                  </a:lnTo>
                  <a:lnTo>
                    <a:pt x="708058" y="590045"/>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941803" y="1614932"/>
            <a:ext cx="428625" cy="391160"/>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404040"/>
                </a:solidFill>
                <a:latin typeface="Verdana"/>
                <a:cs typeface="Verdana"/>
              </a:rPr>
              <a:t>04</a:t>
            </a:r>
            <a:endParaRPr sz="2400">
              <a:latin typeface="Verdana"/>
              <a:cs typeface="Verdana"/>
            </a:endParaRPr>
          </a:p>
        </p:txBody>
      </p:sp>
      <p:sp>
        <p:nvSpPr>
          <p:cNvPr id="12" name="object 12"/>
          <p:cNvSpPr txBox="1"/>
          <p:nvPr/>
        </p:nvSpPr>
        <p:spPr>
          <a:xfrm>
            <a:off x="1890122" y="1528571"/>
            <a:ext cx="3034030" cy="63500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4C4C4C"/>
                </a:solidFill>
                <a:latin typeface="Verdana"/>
                <a:cs typeface="Verdana"/>
              </a:rPr>
              <a:t>Selecting</a:t>
            </a:r>
            <a:r>
              <a:rPr sz="2000" spc="-40" dirty="0">
                <a:solidFill>
                  <a:srgbClr val="4C4C4C"/>
                </a:solidFill>
                <a:latin typeface="Verdana"/>
                <a:cs typeface="Verdana"/>
              </a:rPr>
              <a:t> </a:t>
            </a:r>
            <a:r>
              <a:rPr sz="2000" spc="50" dirty="0">
                <a:solidFill>
                  <a:srgbClr val="4C4C4C"/>
                </a:solidFill>
                <a:latin typeface="Verdana"/>
                <a:cs typeface="Verdana"/>
              </a:rPr>
              <a:t>Equipment </a:t>
            </a:r>
            <a:r>
              <a:rPr sz="2000" dirty="0">
                <a:solidFill>
                  <a:srgbClr val="4C4C4C"/>
                </a:solidFill>
                <a:latin typeface="Verdana"/>
                <a:cs typeface="Verdana"/>
              </a:rPr>
              <a:t>and</a:t>
            </a:r>
            <a:r>
              <a:rPr sz="2000" spc="-10" dirty="0">
                <a:solidFill>
                  <a:srgbClr val="4C4C4C"/>
                </a:solidFill>
                <a:latin typeface="Verdana"/>
                <a:cs typeface="Verdana"/>
              </a:rPr>
              <a:t> </a:t>
            </a:r>
            <a:r>
              <a:rPr sz="2000" dirty="0">
                <a:solidFill>
                  <a:srgbClr val="4C4C4C"/>
                </a:solidFill>
                <a:latin typeface="Verdana"/>
                <a:cs typeface="Verdana"/>
              </a:rPr>
              <a:t>Getting</a:t>
            </a:r>
            <a:r>
              <a:rPr sz="2000" spc="5" dirty="0">
                <a:solidFill>
                  <a:srgbClr val="4C4C4C"/>
                </a:solidFill>
                <a:latin typeface="Verdana"/>
                <a:cs typeface="Verdana"/>
              </a:rPr>
              <a:t> </a:t>
            </a:r>
            <a:r>
              <a:rPr sz="2000" spc="40" dirty="0">
                <a:solidFill>
                  <a:srgbClr val="4C4C4C"/>
                </a:solidFill>
                <a:latin typeface="Verdana"/>
                <a:cs typeface="Verdana"/>
              </a:rPr>
              <a:t>Connected</a:t>
            </a:r>
            <a:endParaRPr sz="2000">
              <a:latin typeface="Verdana"/>
              <a:cs typeface="Verdana"/>
            </a:endParaRPr>
          </a:p>
        </p:txBody>
      </p:sp>
      <p:grpSp>
        <p:nvGrpSpPr>
          <p:cNvPr id="13" name="object 13"/>
          <p:cNvGrpSpPr/>
          <p:nvPr/>
        </p:nvGrpSpPr>
        <p:grpSpPr>
          <a:xfrm>
            <a:off x="655319" y="2304288"/>
            <a:ext cx="1000125" cy="996950"/>
            <a:chOff x="655319" y="2304288"/>
            <a:chExt cx="1000125" cy="996950"/>
          </a:xfrm>
        </p:grpSpPr>
        <p:pic>
          <p:nvPicPr>
            <p:cNvPr id="14" name="object 14"/>
            <p:cNvPicPr/>
            <p:nvPr/>
          </p:nvPicPr>
          <p:blipFill>
            <a:blip r:embed="rId4" cstate="print"/>
            <a:stretch>
              <a:fillRect/>
            </a:stretch>
          </p:blipFill>
          <p:spPr>
            <a:xfrm>
              <a:off x="655319" y="2304288"/>
              <a:ext cx="999744" cy="996696"/>
            </a:xfrm>
            <a:prstGeom prst="rect">
              <a:avLst/>
            </a:prstGeom>
          </p:spPr>
        </p:pic>
        <p:sp>
          <p:nvSpPr>
            <p:cNvPr id="15" name="object 15"/>
            <p:cNvSpPr/>
            <p:nvPr/>
          </p:nvSpPr>
          <p:spPr>
            <a:xfrm>
              <a:off x="802087" y="2448439"/>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4"/>
                  </a:lnTo>
                  <a:lnTo>
                    <a:pt x="9273" y="635980"/>
                  </a:lnTo>
                  <a:lnTo>
                    <a:pt x="34564" y="673491"/>
                  </a:lnTo>
                  <a:lnTo>
                    <a:pt x="72076" y="698782"/>
                  </a:lnTo>
                  <a:lnTo>
                    <a:pt x="118012" y="708056"/>
                  </a:lnTo>
                  <a:lnTo>
                    <a:pt x="590046" y="708056"/>
                  </a:lnTo>
                  <a:lnTo>
                    <a:pt x="635982" y="698782"/>
                  </a:lnTo>
                  <a:lnTo>
                    <a:pt x="673493" y="673491"/>
                  </a:lnTo>
                  <a:lnTo>
                    <a:pt x="698784" y="635980"/>
                  </a:lnTo>
                  <a:lnTo>
                    <a:pt x="708058" y="590044"/>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16" name="object 16"/>
          <p:cNvSpPr txBox="1"/>
          <p:nvPr/>
        </p:nvSpPr>
        <p:spPr>
          <a:xfrm>
            <a:off x="952915" y="2584196"/>
            <a:ext cx="406400" cy="39116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404040"/>
                </a:solidFill>
                <a:latin typeface="Verdana"/>
                <a:cs typeface="Verdana"/>
              </a:rPr>
              <a:t>0</a:t>
            </a:r>
            <a:r>
              <a:rPr lang="en-US" sz="2400" spc="-25" dirty="0">
                <a:solidFill>
                  <a:srgbClr val="404040"/>
                </a:solidFill>
                <a:latin typeface="Verdana"/>
                <a:cs typeface="Verdana"/>
              </a:rPr>
              <a:t>6</a:t>
            </a:r>
            <a:endParaRPr sz="2400" dirty="0">
              <a:latin typeface="Verdana"/>
              <a:cs typeface="Verdana"/>
            </a:endParaRPr>
          </a:p>
        </p:txBody>
      </p:sp>
      <p:sp>
        <p:nvSpPr>
          <p:cNvPr id="17" name="object 17"/>
          <p:cNvSpPr txBox="1"/>
          <p:nvPr/>
        </p:nvSpPr>
        <p:spPr>
          <a:xfrm>
            <a:off x="1890123" y="2513076"/>
            <a:ext cx="2078989" cy="635000"/>
          </a:xfrm>
          <a:prstGeom prst="rect">
            <a:avLst/>
          </a:prstGeom>
        </p:spPr>
        <p:txBody>
          <a:bodyPr vert="horz" wrap="square" lIns="0" tIns="12700" rIns="0" bIns="0" rtlCol="0">
            <a:spAutoFit/>
          </a:bodyPr>
          <a:lstStyle/>
          <a:p>
            <a:pPr marL="12700" marR="5080">
              <a:lnSpc>
                <a:spcPct val="100000"/>
              </a:lnSpc>
              <a:spcBef>
                <a:spcPts val="100"/>
              </a:spcBef>
            </a:pPr>
            <a:r>
              <a:rPr sz="2000" spc="75" dirty="0">
                <a:solidFill>
                  <a:srgbClr val="4C4C4C"/>
                </a:solidFill>
                <a:latin typeface="Verdana"/>
                <a:cs typeface="Verdana"/>
              </a:rPr>
              <a:t>What</a:t>
            </a:r>
            <a:r>
              <a:rPr sz="2000" spc="-175" dirty="0">
                <a:solidFill>
                  <a:srgbClr val="4C4C4C"/>
                </a:solidFill>
                <a:latin typeface="Verdana"/>
                <a:cs typeface="Verdana"/>
              </a:rPr>
              <a:t> </a:t>
            </a:r>
            <a:r>
              <a:rPr sz="2000" spc="114" dirty="0">
                <a:solidFill>
                  <a:srgbClr val="4C4C4C"/>
                </a:solidFill>
                <a:latin typeface="Verdana"/>
                <a:cs typeface="Verdana"/>
              </a:rPr>
              <a:t>Am</a:t>
            </a:r>
            <a:r>
              <a:rPr sz="2000" spc="-170" dirty="0">
                <a:solidFill>
                  <a:srgbClr val="4C4C4C"/>
                </a:solidFill>
                <a:latin typeface="Verdana"/>
                <a:cs typeface="Verdana"/>
              </a:rPr>
              <a:t> </a:t>
            </a:r>
            <a:r>
              <a:rPr sz="2000" spc="-50" dirty="0">
                <a:solidFill>
                  <a:srgbClr val="4C4C4C"/>
                </a:solidFill>
                <a:latin typeface="Verdana"/>
                <a:cs typeface="Verdana"/>
              </a:rPr>
              <a:t>I </a:t>
            </a:r>
            <a:r>
              <a:rPr sz="2000" dirty="0">
                <a:solidFill>
                  <a:srgbClr val="4C4C4C"/>
                </a:solidFill>
                <a:latin typeface="Verdana"/>
                <a:cs typeface="Verdana"/>
              </a:rPr>
              <a:t>Required</a:t>
            </a:r>
            <a:r>
              <a:rPr sz="2000" spc="-30" dirty="0">
                <a:solidFill>
                  <a:srgbClr val="4C4C4C"/>
                </a:solidFill>
                <a:latin typeface="Verdana"/>
                <a:cs typeface="Verdana"/>
              </a:rPr>
              <a:t> </a:t>
            </a:r>
            <a:r>
              <a:rPr sz="2000" dirty="0">
                <a:solidFill>
                  <a:srgbClr val="4C4C4C"/>
                </a:solidFill>
                <a:latin typeface="Verdana"/>
                <a:cs typeface="Verdana"/>
              </a:rPr>
              <a:t>to</a:t>
            </a:r>
            <a:r>
              <a:rPr sz="2000" spc="-25" dirty="0">
                <a:solidFill>
                  <a:srgbClr val="4C4C4C"/>
                </a:solidFill>
                <a:latin typeface="Verdana"/>
                <a:cs typeface="Verdana"/>
              </a:rPr>
              <a:t> </a:t>
            </a:r>
            <a:r>
              <a:rPr sz="2000" spc="35" dirty="0">
                <a:solidFill>
                  <a:srgbClr val="4C4C4C"/>
                </a:solidFill>
                <a:latin typeface="Verdana"/>
                <a:cs typeface="Verdana"/>
              </a:rPr>
              <a:t>Log</a:t>
            </a:r>
            <a:endParaRPr sz="2000">
              <a:latin typeface="Verdana"/>
              <a:cs typeface="Verdana"/>
            </a:endParaRPr>
          </a:p>
        </p:txBody>
      </p:sp>
      <p:grpSp>
        <p:nvGrpSpPr>
          <p:cNvPr id="18" name="object 18"/>
          <p:cNvGrpSpPr/>
          <p:nvPr/>
        </p:nvGrpSpPr>
        <p:grpSpPr>
          <a:xfrm>
            <a:off x="655319" y="3261359"/>
            <a:ext cx="1000125" cy="1000125"/>
            <a:chOff x="655319" y="3261359"/>
            <a:chExt cx="1000125" cy="1000125"/>
          </a:xfrm>
        </p:grpSpPr>
        <p:pic>
          <p:nvPicPr>
            <p:cNvPr id="19" name="object 19"/>
            <p:cNvPicPr/>
            <p:nvPr/>
          </p:nvPicPr>
          <p:blipFill>
            <a:blip r:embed="rId5" cstate="print"/>
            <a:stretch>
              <a:fillRect/>
            </a:stretch>
          </p:blipFill>
          <p:spPr>
            <a:xfrm>
              <a:off x="655319" y="3261359"/>
              <a:ext cx="999744" cy="999744"/>
            </a:xfrm>
            <a:prstGeom prst="rect">
              <a:avLst/>
            </a:prstGeom>
          </p:spPr>
        </p:pic>
        <p:sp>
          <p:nvSpPr>
            <p:cNvPr id="20" name="object 20"/>
            <p:cNvSpPr/>
            <p:nvPr/>
          </p:nvSpPr>
          <p:spPr>
            <a:xfrm>
              <a:off x="802087" y="3408076"/>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6" y="708058"/>
                  </a:lnTo>
                  <a:lnTo>
                    <a:pt x="635982" y="698784"/>
                  </a:lnTo>
                  <a:lnTo>
                    <a:pt x="673493" y="673493"/>
                  </a:lnTo>
                  <a:lnTo>
                    <a:pt x="698784" y="635981"/>
                  </a:lnTo>
                  <a:lnTo>
                    <a:pt x="708058" y="590045"/>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21" name="object 21"/>
          <p:cNvSpPr txBox="1"/>
          <p:nvPr/>
        </p:nvSpPr>
        <p:spPr>
          <a:xfrm>
            <a:off x="945772" y="3544316"/>
            <a:ext cx="421640" cy="39116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404040"/>
                </a:solidFill>
                <a:latin typeface="Verdana"/>
                <a:cs typeface="Verdana"/>
              </a:rPr>
              <a:t>0</a:t>
            </a:r>
            <a:r>
              <a:rPr lang="en-US" sz="2400" spc="-25" dirty="0">
                <a:solidFill>
                  <a:srgbClr val="404040"/>
                </a:solidFill>
                <a:latin typeface="Verdana"/>
                <a:cs typeface="Verdana"/>
              </a:rPr>
              <a:t>7</a:t>
            </a:r>
            <a:endParaRPr sz="2400" dirty="0">
              <a:latin typeface="Verdana"/>
              <a:cs typeface="Verdana"/>
            </a:endParaRPr>
          </a:p>
        </p:txBody>
      </p:sp>
      <p:sp>
        <p:nvSpPr>
          <p:cNvPr id="22" name="object 22"/>
          <p:cNvSpPr txBox="1"/>
          <p:nvPr/>
        </p:nvSpPr>
        <p:spPr>
          <a:xfrm>
            <a:off x="1918690" y="3582923"/>
            <a:ext cx="2852420" cy="330200"/>
          </a:xfrm>
          <a:prstGeom prst="rect">
            <a:avLst/>
          </a:prstGeom>
        </p:spPr>
        <p:txBody>
          <a:bodyPr vert="horz" wrap="square" lIns="0" tIns="12700" rIns="0" bIns="0" rtlCol="0">
            <a:spAutoFit/>
          </a:bodyPr>
          <a:lstStyle/>
          <a:p>
            <a:pPr marL="12700">
              <a:lnSpc>
                <a:spcPct val="100000"/>
              </a:lnSpc>
              <a:spcBef>
                <a:spcPts val="100"/>
              </a:spcBef>
            </a:pPr>
            <a:r>
              <a:rPr sz="2000" spc="50" dirty="0">
                <a:solidFill>
                  <a:srgbClr val="363636"/>
                </a:solidFill>
                <a:latin typeface="Verdana"/>
                <a:cs typeface="Verdana"/>
              </a:rPr>
              <a:t>Changing</a:t>
            </a:r>
            <a:r>
              <a:rPr sz="2000" spc="-110" dirty="0">
                <a:solidFill>
                  <a:srgbClr val="363636"/>
                </a:solidFill>
                <a:latin typeface="Verdana"/>
                <a:cs typeface="Verdana"/>
              </a:rPr>
              <a:t> </a:t>
            </a:r>
            <a:r>
              <a:rPr sz="2000" dirty="0">
                <a:solidFill>
                  <a:srgbClr val="363636"/>
                </a:solidFill>
                <a:latin typeface="Verdana"/>
                <a:cs typeface="Verdana"/>
              </a:rPr>
              <a:t>Duty</a:t>
            </a:r>
            <a:r>
              <a:rPr sz="2000" spc="-110" dirty="0">
                <a:solidFill>
                  <a:srgbClr val="363636"/>
                </a:solidFill>
                <a:latin typeface="Verdana"/>
                <a:cs typeface="Verdana"/>
              </a:rPr>
              <a:t> </a:t>
            </a:r>
            <a:r>
              <a:rPr sz="2000" spc="-10" dirty="0">
                <a:solidFill>
                  <a:srgbClr val="363636"/>
                </a:solidFill>
                <a:latin typeface="Verdana"/>
                <a:cs typeface="Verdana"/>
              </a:rPr>
              <a:t>Status</a:t>
            </a:r>
            <a:endParaRPr sz="2000">
              <a:latin typeface="Verdana"/>
              <a:cs typeface="Verdana"/>
            </a:endParaRPr>
          </a:p>
        </p:txBody>
      </p:sp>
      <p:grpSp>
        <p:nvGrpSpPr>
          <p:cNvPr id="23" name="object 23"/>
          <p:cNvGrpSpPr/>
          <p:nvPr/>
        </p:nvGrpSpPr>
        <p:grpSpPr>
          <a:xfrm>
            <a:off x="9552431" y="5571744"/>
            <a:ext cx="2368296" cy="1078992"/>
            <a:chOff x="9552431" y="5571744"/>
            <a:chExt cx="2368296" cy="1078992"/>
          </a:xfrm>
        </p:grpSpPr>
        <p:pic>
          <p:nvPicPr>
            <p:cNvPr id="24" name="object 24"/>
            <p:cNvPicPr/>
            <p:nvPr/>
          </p:nvPicPr>
          <p:blipFill>
            <a:blip r:embed="rId6" cstate="print"/>
            <a:stretch>
              <a:fillRect/>
            </a:stretch>
          </p:blipFill>
          <p:spPr>
            <a:xfrm>
              <a:off x="9552431" y="5571744"/>
              <a:ext cx="2368296" cy="1078992"/>
            </a:xfrm>
            <a:prstGeom prst="rect">
              <a:avLst/>
            </a:prstGeom>
          </p:spPr>
        </p:pic>
        <p:sp>
          <p:nvSpPr>
            <p:cNvPr id="25" name="object 25"/>
            <p:cNvSpPr/>
            <p:nvPr/>
          </p:nvSpPr>
          <p:spPr>
            <a:xfrm>
              <a:off x="9576957" y="5596348"/>
              <a:ext cx="2265680" cy="974725"/>
            </a:xfrm>
            <a:custGeom>
              <a:avLst/>
              <a:gdLst/>
              <a:ahLst/>
              <a:cxnLst/>
              <a:rect l="l" t="t" r="r" b="b"/>
              <a:pathLst>
                <a:path w="2265679" h="974725">
                  <a:moveTo>
                    <a:pt x="2102834" y="0"/>
                  </a:moveTo>
                  <a:lnTo>
                    <a:pt x="162377" y="0"/>
                  </a:lnTo>
                  <a:lnTo>
                    <a:pt x="119210" y="5800"/>
                  </a:lnTo>
                  <a:lnTo>
                    <a:pt x="80422" y="22169"/>
                  </a:lnTo>
                  <a:lnTo>
                    <a:pt x="47559" y="47559"/>
                  </a:lnTo>
                  <a:lnTo>
                    <a:pt x="22169" y="80422"/>
                  </a:lnTo>
                  <a:lnTo>
                    <a:pt x="5800" y="119211"/>
                  </a:lnTo>
                  <a:lnTo>
                    <a:pt x="0" y="162377"/>
                  </a:lnTo>
                  <a:lnTo>
                    <a:pt x="0" y="811870"/>
                  </a:lnTo>
                  <a:lnTo>
                    <a:pt x="5800" y="855036"/>
                  </a:lnTo>
                  <a:lnTo>
                    <a:pt x="22169" y="893825"/>
                  </a:lnTo>
                  <a:lnTo>
                    <a:pt x="47559" y="926688"/>
                  </a:lnTo>
                  <a:lnTo>
                    <a:pt x="80422" y="952078"/>
                  </a:lnTo>
                  <a:lnTo>
                    <a:pt x="119210" y="968447"/>
                  </a:lnTo>
                  <a:lnTo>
                    <a:pt x="162377" y="974247"/>
                  </a:lnTo>
                  <a:lnTo>
                    <a:pt x="2102834" y="974247"/>
                  </a:lnTo>
                  <a:lnTo>
                    <a:pt x="2146000" y="968447"/>
                  </a:lnTo>
                  <a:lnTo>
                    <a:pt x="2184789" y="952078"/>
                  </a:lnTo>
                  <a:lnTo>
                    <a:pt x="2217652" y="926688"/>
                  </a:lnTo>
                  <a:lnTo>
                    <a:pt x="2243042" y="893825"/>
                  </a:lnTo>
                  <a:lnTo>
                    <a:pt x="2259411" y="855036"/>
                  </a:lnTo>
                  <a:lnTo>
                    <a:pt x="2265211" y="811870"/>
                  </a:lnTo>
                  <a:lnTo>
                    <a:pt x="2265211" y="162377"/>
                  </a:lnTo>
                  <a:lnTo>
                    <a:pt x="2259411" y="119211"/>
                  </a:lnTo>
                  <a:lnTo>
                    <a:pt x="2243042" y="80422"/>
                  </a:lnTo>
                  <a:lnTo>
                    <a:pt x="2217652" y="47559"/>
                  </a:lnTo>
                  <a:lnTo>
                    <a:pt x="2184789" y="22169"/>
                  </a:lnTo>
                  <a:lnTo>
                    <a:pt x="2146000" y="5800"/>
                  </a:lnTo>
                  <a:lnTo>
                    <a:pt x="2102834" y="0"/>
                  </a:lnTo>
                  <a:close/>
                </a:path>
              </a:pathLst>
            </a:custGeom>
            <a:solidFill>
              <a:srgbClr val="FFFFFF"/>
            </a:solidFill>
          </p:spPr>
          <p:txBody>
            <a:bodyPr wrap="square" lIns="0" tIns="0" rIns="0" bIns="0" rtlCol="0"/>
            <a:lstStyle/>
            <a:p>
              <a:endParaRPr/>
            </a:p>
          </p:txBody>
        </p:sp>
      </p:grpSp>
      <p:grpSp>
        <p:nvGrpSpPr>
          <p:cNvPr id="27" name="object 27"/>
          <p:cNvGrpSpPr/>
          <p:nvPr/>
        </p:nvGrpSpPr>
        <p:grpSpPr>
          <a:xfrm>
            <a:off x="655319" y="4261103"/>
            <a:ext cx="1000125" cy="996950"/>
            <a:chOff x="655319" y="4261103"/>
            <a:chExt cx="1000125" cy="996950"/>
          </a:xfrm>
        </p:grpSpPr>
        <p:pic>
          <p:nvPicPr>
            <p:cNvPr id="28" name="object 28"/>
            <p:cNvPicPr/>
            <p:nvPr/>
          </p:nvPicPr>
          <p:blipFill>
            <a:blip r:embed="rId7" cstate="print"/>
            <a:stretch>
              <a:fillRect/>
            </a:stretch>
          </p:blipFill>
          <p:spPr>
            <a:xfrm>
              <a:off x="655319" y="4261103"/>
              <a:ext cx="999744" cy="996696"/>
            </a:xfrm>
            <a:prstGeom prst="rect">
              <a:avLst/>
            </a:prstGeom>
          </p:spPr>
        </p:pic>
        <p:sp>
          <p:nvSpPr>
            <p:cNvPr id="29" name="object 29"/>
            <p:cNvSpPr/>
            <p:nvPr/>
          </p:nvSpPr>
          <p:spPr>
            <a:xfrm>
              <a:off x="802087" y="4405599"/>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6" y="708058"/>
                  </a:lnTo>
                  <a:lnTo>
                    <a:pt x="635982" y="698784"/>
                  </a:lnTo>
                  <a:lnTo>
                    <a:pt x="673493" y="673493"/>
                  </a:lnTo>
                  <a:lnTo>
                    <a:pt x="698784" y="635981"/>
                  </a:lnTo>
                  <a:lnTo>
                    <a:pt x="708058" y="590045"/>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30" name="object 30"/>
          <p:cNvSpPr txBox="1"/>
          <p:nvPr/>
        </p:nvSpPr>
        <p:spPr>
          <a:xfrm>
            <a:off x="949740" y="4544059"/>
            <a:ext cx="2915920" cy="391160"/>
          </a:xfrm>
          <a:prstGeom prst="rect">
            <a:avLst/>
          </a:prstGeom>
        </p:spPr>
        <p:txBody>
          <a:bodyPr vert="horz" wrap="square" lIns="0" tIns="12700" rIns="0" bIns="0" rtlCol="0">
            <a:spAutoFit/>
          </a:bodyPr>
          <a:lstStyle/>
          <a:p>
            <a:pPr marL="12700">
              <a:lnSpc>
                <a:spcPct val="100000"/>
              </a:lnSpc>
              <a:spcBef>
                <a:spcPts val="100"/>
              </a:spcBef>
              <a:tabLst>
                <a:tab pos="981075" algn="l"/>
              </a:tabLst>
            </a:pPr>
            <a:r>
              <a:rPr sz="2400" spc="-25" dirty="0">
                <a:solidFill>
                  <a:srgbClr val="404040"/>
                </a:solidFill>
                <a:latin typeface="Verdana"/>
                <a:cs typeface="Verdana"/>
              </a:rPr>
              <a:t>0</a:t>
            </a:r>
            <a:r>
              <a:rPr lang="en-US" sz="2400" spc="-25" dirty="0">
                <a:solidFill>
                  <a:srgbClr val="404040"/>
                </a:solidFill>
                <a:latin typeface="Verdana"/>
                <a:cs typeface="Verdana"/>
              </a:rPr>
              <a:t>8</a:t>
            </a:r>
            <a:r>
              <a:rPr sz="2400" dirty="0">
                <a:solidFill>
                  <a:srgbClr val="404040"/>
                </a:solidFill>
                <a:latin typeface="Verdana"/>
                <a:cs typeface="Verdana"/>
              </a:rPr>
              <a:t>	</a:t>
            </a:r>
            <a:r>
              <a:rPr sz="2000" dirty="0">
                <a:solidFill>
                  <a:srgbClr val="363636"/>
                </a:solidFill>
                <a:latin typeface="Verdana"/>
                <a:cs typeface="Verdana"/>
              </a:rPr>
              <a:t>Certifying</a:t>
            </a:r>
            <a:r>
              <a:rPr sz="2000" spc="-150" dirty="0">
                <a:solidFill>
                  <a:srgbClr val="363636"/>
                </a:solidFill>
                <a:latin typeface="Verdana"/>
                <a:cs typeface="Verdana"/>
              </a:rPr>
              <a:t> </a:t>
            </a:r>
            <a:r>
              <a:rPr sz="2000" spc="-20" dirty="0">
                <a:solidFill>
                  <a:srgbClr val="363636"/>
                </a:solidFill>
                <a:latin typeface="Verdana"/>
                <a:cs typeface="Verdana"/>
              </a:rPr>
              <a:t>Logs</a:t>
            </a:r>
            <a:endParaRPr sz="2000" dirty="0">
              <a:latin typeface="Verdana"/>
              <a:cs typeface="Verdana"/>
            </a:endParaRPr>
          </a:p>
        </p:txBody>
      </p:sp>
      <p:grpSp>
        <p:nvGrpSpPr>
          <p:cNvPr id="31" name="object 31"/>
          <p:cNvGrpSpPr/>
          <p:nvPr/>
        </p:nvGrpSpPr>
        <p:grpSpPr>
          <a:xfrm>
            <a:off x="655319" y="5230367"/>
            <a:ext cx="1000125" cy="1000125"/>
            <a:chOff x="655319" y="5230367"/>
            <a:chExt cx="1000125" cy="1000125"/>
          </a:xfrm>
        </p:grpSpPr>
        <p:pic>
          <p:nvPicPr>
            <p:cNvPr id="32" name="object 32"/>
            <p:cNvPicPr/>
            <p:nvPr/>
          </p:nvPicPr>
          <p:blipFill>
            <a:blip r:embed="rId8" cstate="print"/>
            <a:stretch>
              <a:fillRect/>
            </a:stretch>
          </p:blipFill>
          <p:spPr>
            <a:xfrm>
              <a:off x="655319" y="5230367"/>
              <a:ext cx="999744" cy="999744"/>
            </a:xfrm>
            <a:prstGeom prst="rect">
              <a:avLst/>
            </a:prstGeom>
          </p:spPr>
        </p:pic>
        <p:sp>
          <p:nvSpPr>
            <p:cNvPr id="33" name="object 33"/>
            <p:cNvSpPr/>
            <p:nvPr/>
          </p:nvSpPr>
          <p:spPr>
            <a:xfrm>
              <a:off x="802087" y="5375413"/>
              <a:ext cx="708660" cy="708660"/>
            </a:xfrm>
            <a:custGeom>
              <a:avLst/>
              <a:gdLst/>
              <a:ahLst/>
              <a:cxnLst/>
              <a:rect l="l" t="t" r="r" b="b"/>
              <a:pathLst>
                <a:path w="708660" h="708660">
                  <a:moveTo>
                    <a:pt x="590046" y="0"/>
                  </a:moveTo>
                  <a:lnTo>
                    <a:pt x="118012" y="0"/>
                  </a:lnTo>
                  <a:lnTo>
                    <a:pt x="72076" y="9273"/>
                  </a:lnTo>
                  <a:lnTo>
                    <a:pt x="34564" y="34564"/>
                  </a:lnTo>
                  <a:lnTo>
                    <a:pt x="9273" y="72076"/>
                  </a:lnTo>
                  <a:lnTo>
                    <a:pt x="0" y="118012"/>
                  </a:lnTo>
                  <a:lnTo>
                    <a:pt x="0" y="590045"/>
                  </a:lnTo>
                  <a:lnTo>
                    <a:pt x="9273" y="635981"/>
                  </a:lnTo>
                  <a:lnTo>
                    <a:pt x="34564" y="673492"/>
                  </a:lnTo>
                  <a:lnTo>
                    <a:pt x="72076" y="698783"/>
                  </a:lnTo>
                  <a:lnTo>
                    <a:pt x="118012" y="708057"/>
                  </a:lnTo>
                  <a:lnTo>
                    <a:pt x="590046" y="708057"/>
                  </a:lnTo>
                  <a:lnTo>
                    <a:pt x="635982" y="698783"/>
                  </a:lnTo>
                  <a:lnTo>
                    <a:pt x="673493" y="673492"/>
                  </a:lnTo>
                  <a:lnTo>
                    <a:pt x="698784" y="635981"/>
                  </a:lnTo>
                  <a:lnTo>
                    <a:pt x="708058" y="590045"/>
                  </a:lnTo>
                  <a:lnTo>
                    <a:pt x="708058" y="118012"/>
                  </a:lnTo>
                  <a:lnTo>
                    <a:pt x="698784" y="72076"/>
                  </a:lnTo>
                  <a:lnTo>
                    <a:pt x="673493" y="34564"/>
                  </a:lnTo>
                  <a:lnTo>
                    <a:pt x="635982" y="9273"/>
                  </a:lnTo>
                  <a:lnTo>
                    <a:pt x="590046" y="0"/>
                  </a:lnTo>
                  <a:close/>
                </a:path>
              </a:pathLst>
            </a:custGeom>
            <a:solidFill>
              <a:srgbClr val="FFFFFF"/>
            </a:solidFill>
          </p:spPr>
          <p:txBody>
            <a:bodyPr wrap="square" lIns="0" tIns="0" rIns="0" bIns="0" rtlCol="0"/>
            <a:lstStyle/>
            <a:p>
              <a:endParaRPr/>
            </a:p>
          </p:txBody>
        </p:sp>
      </p:grpSp>
      <p:sp>
        <p:nvSpPr>
          <p:cNvPr id="34" name="object 34"/>
          <p:cNvSpPr txBox="1"/>
          <p:nvPr/>
        </p:nvSpPr>
        <p:spPr>
          <a:xfrm>
            <a:off x="987840" y="5513323"/>
            <a:ext cx="336550" cy="391160"/>
          </a:xfrm>
          <a:prstGeom prst="rect">
            <a:avLst/>
          </a:prstGeom>
        </p:spPr>
        <p:txBody>
          <a:bodyPr vert="horz" wrap="square" lIns="0" tIns="12700" rIns="0" bIns="0" rtlCol="0">
            <a:spAutoFit/>
          </a:bodyPr>
          <a:lstStyle/>
          <a:p>
            <a:pPr marL="12700">
              <a:lnSpc>
                <a:spcPct val="100000"/>
              </a:lnSpc>
              <a:spcBef>
                <a:spcPts val="100"/>
              </a:spcBef>
            </a:pPr>
            <a:r>
              <a:rPr lang="en-US" sz="2400" spc="-335" dirty="0">
                <a:solidFill>
                  <a:srgbClr val="404040"/>
                </a:solidFill>
                <a:latin typeface="Verdana"/>
                <a:cs typeface="Verdana"/>
              </a:rPr>
              <a:t>09</a:t>
            </a:r>
            <a:endParaRPr sz="2400" dirty="0">
              <a:latin typeface="Verdana"/>
              <a:cs typeface="Verdana"/>
            </a:endParaRPr>
          </a:p>
        </p:txBody>
      </p:sp>
      <p:sp>
        <p:nvSpPr>
          <p:cNvPr id="35" name="object 35"/>
          <p:cNvSpPr txBox="1"/>
          <p:nvPr/>
        </p:nvSpPr>
        <p:spPr>
          <a:xfrm>
            <a:off x="1904834" y="5423916"/>
            <a:ext cx="3461385" cy="320601"/>
          </a:xfrm>
          <a:prstGeom prst="rect">
            <a:avLst/>
          </a:prstGeom>
        </p:spPr>
        <p:txBody>
          <a:bodyPr vert="horz" wrap="square" lIns="0" tIns="12700" rIns="0" bIns="0" rtlCol="0">
            <a:spAutoFit/>
          </a:bodyPr>
          <a:lstStyle/>
          <a:p>
            <a:pPr marL="12700">
              <a:lnSpc>
                <a:spcPct val="100000"/>
              </a:lnSpc>
              <a:spcBef>
                <a:spcPts val="100"/>
              </a:spcBef>
            </a:pPr>
            <a:r>
              <a:rPr lang="en-US" sz="2000" spc="60" dirty="0">
                <a:solidFill>
                  <a:srgbClr val="4C4C4C"/>
                </a:solidFill>
                <a:latin typeface="Verdana"/>
                <a:cs typeface="Verdana"/>
              </a:rPr>
              <a:t>Pre</a:t>
            </a:r>
            <a:r>
              <a:rPr lang="en-US" sz="2000" spc="-160" dirty="0">
                <a:solidFill>
                  <a:srgbClr val="4C4C4C"/>
                </a:solidFill>
                <a:latin typeface="Verdana"/>
                <a:cs typeface="Verdana"/>
              </a:rPr>
              <a:t> </a:t>
            </a:r>
            <a:r>
              <a:rPr lang="en-US" sz="2000" spc="-125" dirty="0">
                <a:solidFill>
                  <a:srgbClr val="4C4C4C"/>
                </a:solidFill>
                <a:latin typeface="Verdana"/>
                <a:cs typeface="Verdana"/>
              </a:rPr>
              <a:t>&amp;</a:t>
            </a:r>
            <a:r>
              <a:rPr lang="en-US" sz="2000" spc="-165" dirty="0">
                <a:solidFill>
                  <a:srgbClr val="4C4C4C"/>
                </a:solidFill>
                <a:latin typeface="Verdana"/>
                <a:cs typeface="Verdana"/>
              </a:rPr>
              <a:t> </a:t>
            </a:r>
            <a:r>
              <a:rPr lang="en-US" sz="2000" spc="50" dirty="0">
                <a:solidFill>
                  <a:srgbClr val="4C4C4C"/>
                </a:solidFill>
                <a:latin typeface="Verdana"/>
                <a:cs typeface="Verdana"/>
              </a:rPr>
              <a:t>Post</a:t>
            </a:r>
            <a:r>
              <a:rPr lang="en-US" sz="2000" spc="-165" dirty="0">
                <a:solidFill>
                  <a:srgbClr val="4C4C4C"/>
                </a:solidFill>
                <a:latin typeface="Verdana"/>
                <a:cs typeface="Verdana"/>
              </a:rPr>
              <a:t> </a:t>
            </a:r>
            <a:r>
              <a:rPr lang="en-US" sz="2000" spc="-25" dirty="0">
                <a:solidFill>
                  <a:srgbClr val="4C4C4C"/>
                </a:solidFill>
                <a:latin typeface="Verdana"/>
                <a:cs typeface="Verdana"/>
              </a:rPr>
              <a:t>Trip</a:t>
            </a:r>
            <a:r>
              <a:rPr lang="en-US" sz="2000" spc="-170" dirty="0">
                <a:solidFill>
                  <a:srgbClr val="4C4C4C"/>
                </a:solidFill>
                <a:latin typeface="Verdana"/>
                <a:cs typeface="Verdana"/>
              </a:rPr>
              <a:t> </a:t>
            </a:r>
            <a:r>
              <a:rPr lang="en-US" sz="2000" spc="-10" dirty="0">
                <a:solidFill>
                  <a:srgbClr val="4C4C4C"/>
                </a:solidFill>
                <a:latin typeface="Verdana"/>
                <a:cs typeface="Verdana"/>
              </a:rPr>
              <a:t>Inspections</a:t>
            </a:r>
            <a:endParaRPr lang="en-US" sz="2000" dirty="0">
              <a:latin typeface="Verdana"/>
              <a:cs typeface="Verdana"/>
            </a:endParaRPr>
          </a:p>
        </p:txBody>
      </p:sp>
      <p:grpSp>
        <p:nvGrpSpPr>
          <p:cNvPr id="36" name="object 36"/>
          <p:cNvGrpSpPr/>
          <p:nvPr/>
        </p:nvGrpSpPr>
        <p:grpSpPr>
          <a:xfrm>
            <a:off x="5961888" y="396240"/>
            <a:ext cx="1000125" cy="996950"/>
            <a:chOff x="5961888" y="396240"/>
            <a:chExt cx="1000125" cy="996950"/>
          </a:xfrm>
        </p:grpSpPr>
        <p:pic>
          <p:nvPicPr>
            <p:cNvPr id="37" name="object 37"/>
            <p:cNvPicPr/>
            <p:nvPr/>
          </p:nvPicPr>
          <p:blipFill>
            <a:blip r:embed="rId9" cstate="print"/>
            <a:stretch>
              <a:fillRect/>
            </a:stretch>
          </p:blipFill>
          <p:spPr>
            <a:xfrm>
              <a:off x="5961888" y="396240"/>
              <a:ext cx="999743" cy="996696"/>
            </a:xfrm>
            <a:prstGeom prst="rect">
              <a:avLst/>
            </a:prstGeom>
          </p:spPr>
        </p:pic>
        <p:sp>
          <p:nvSpPr>
            <p:cNvPr id="38" name="object 38"/>
            <p:cNvSpPr/>
            <p:nvPr/>
          </p:nvSpPr>
          <p:spPr>
            <a:xfrm>
              <a:off x="6108377" y="540939"/>
              <a:ext cx="708660" cy="708660"/>
            </a:xfrm>
            <a:custGeom>
              <a:avLst/>
              <a:gdLst/>
              <a:ahLst/>
              <a:cxnLst/>
              <a:rect l="l" t="t" r="r" b="b"/>
              <a:pathLst>
                <a:path w="708659" h="708660">
                  <a:moveTo>
                    <a:pt x="590047"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7" y="708058"/>
                  </a:lnTo>
                  <a:lnTo>
                    <a:pt x="635982" y="698784"/>
                  </a:lnTo>
                  <a:lnTo>
                    <a:pt x="673494" y="673493"/>
                  </a:lnTo>
                  <a:lnTo>
                    <a:pt x="698785" y="635981"/>
                  </a:lnTo>
                  <a:lnTo>
                    <a:pt x="708059" y="590045"/>
                  </a:lnTo>
                  <a:lnTo>
                    <a:pt x="708059" y="118012"/>
                  </a:lnTo>
                  <a:lnTo>
                    <a:pt x="698785" y="72076"/>
                  </a:lnTo>
                  <a:lnTo>
                    <a:pt x="673494" y="34564"/>
                  </a:lnTo>
                  <a:lnTo>
                    <a:pt x="635982" y="9273"/>
                  </a:lnTo>
                  <a:lnTo>
                    <a:pt x="590047" y="0"/>
                  </a:lnTo>
                  <a:close/>
                </a:path>
              </a:pathLst>
            </a:custGeom>
            <a:solidFill>
              <a:srgbClr val="FFFFFF"/>
            </a:solidFill>
          </p:spPr>
          <p:txBody>
            <a:bodyPr wrap="square" lIns="0" tIns="0" rIns="0" bIns="0" rtlCol="0"/>
            <a:lstStyle/>
            <a:p>
              <a:endParaRPr/>
            </a:p>
          </p:txBody>
        </p:sp>
      </p:grpSp>
      <p:sp>
        <p:nvSpPr>
          <p:cNvPr id="39" name="object 39"/>
          <p:cNvSpPr txBox="1"/>
          <p:nvPr/>
        </p:nvSpPr>
        <p:spPr>
          <a:xfrm>
            <a:off x="6340168" y="679195"/>
            <a:ext cx="245110" cy="391160"/>
          </a:xfrm>
          <a:prstGeom prst="rect">
            <a:avLst/>
          </a:prstGeom>
        </p:spPr>
        <p:txBody>
          <a:bodyPr vert="horz" wrap="square" lIns="0" tIns="12700" rIns="0" bIns="0" rtlCol="0">
            <a:spAutoFit/>
          </a:bodyPr>
          <a:lstStyle/>
          <a:p>
            <a:pPr marL="12700">
              <a:lnSpc>
                <a:spcPct val="100000"/>
              </a:lnSpc>
              <a:spcBef>
                <a:spcPts val="100"/>
              </a:spcBef>
            </a:pPr>
            <a:r>
              <a:rPr sz="2400" spc="-705" dirty="0">
                <a:solidFill>
                  <a:srgbClr val="404040"/>
                </a:solidFill>
                <a:latin typeface="Verdana"/>
                <a:cs typeface="Verdana"/>
              </a:rPr>
              <a:t>1</a:t>
            </a:r>
            <a:r>
              <a:rPr lang="en-US" sz="2400" spc="-705" dirty="0">
                <a:solidFill>
                  <a:srgbClr val="404040"/>
                </a:solidFill>
                <a:latin typeface="Verdana"/>
                <a:cs typeface="Verdana"/>
              </a:rPr>
              <a:t>1</a:t>
            </a:r>
            <a:endParaRPr sz="2400" dirty="0">
              <a:latin typeface="Verdana"/>
              <a:cs typeface="Verdana"/>
            </a:endParaRPr>
          </a:p>
        </p:txBody>
      </p:sp>
      <p:sp>
        <p:nvSpPr>
          <p:cNvPr id="40" name="object 40"/>
          <p:cNvSpPr txBox="1"/>
          <p:nvPr/>
        </p:nvSpPr>
        <p:spPr>
          <a:xfrm>
            <a:off x="7196413" y="687323"/>
            <a:ext cx="3421379" cy="330200"/>
          </a:xfrm>
          <a:prstGeom prst="rect">
            <a:avLst/>
          </a:prstGeom>
        </p:spPr>
        <p:txBody>
          <a:bodyPr vert="horz" wrap="square" lIns="0" tIns="12700" rIns="0" bIns="0" rtlCol="0">
            <a:spAutoFit/>
          </a:bodyPr>
          <a:lstStyle/>
          <a:p>
            <a:pPr marL="12700">
              <a:lnSpc>
                <a:spcPct val="100000"/>
              </a:lnSpc>
              <a:spcBef>
                <a:spcPts val="100"/>
              </a:spcBef>
            </a:pPr>
            <a:r>
              <a:rPr lang="en-US" sz="2000" spc="80" dirty="0">
                <a:solidFill>
                  <a:srgbClr val="4C4C4C"/>
                </a:solidFill>
                <a:latin typeface="Verdana"/>
                <a:cs typeface="Verdana"/>
              </a:rPr>
              <a:t>Roadside Inspections</a:t>
            </a:r>
            <a:endParaRPr lang="en-US" sz="2000" dirty="0">
              <a:latin typeface="Verdana"/>
              <a:cs typeface="Verdana"/>
            </a:endParaRPr>
          </a:p>
        </p:txBody>
      </p:sp>
      <p:grpSp>
        <p:nvGrpSpPr>
          <p:cNvPr id="41" name="object 41"/>
          <p:cNvGrpSpPr/>
          <p:nvPr/>
        </p:nvGrpSpPr>
        <p:grpSpPr>
          <a:xfrm>
            <a:off x="5961888" y="1335024"/>
            <a:ext cx="1000125" cy="996950"/>
            <a:chOff x="5961888" y="1335024"/>
            <a:chExt cx="1000125" cy="996950"/>
          </a:xfrm>
        </p:grpSpPr>
        <p:pic>
          <p:nvPicPr>
            <p:cNvPr id="42" name="object 42"/>
            <p:cNvPicPr/>
            <p:nvPr/>
          </p:nvPicPr>
          <p:blipFill>
            <a:blip r:embed="rId10" cstate="print"/>
            <a:stretch>
              <a:fillRect/>
            </a:stretch>
          </p:blipFill>
          <p:spPr>
            <a:xfrm>
              <a:off x="5961888" y="1335024"/>
              <a:ext cx="999743" cy="996696"/>
            </a:xfrm>
            <a:prstGeom prst="rect">
              <a:avLst/>
            </a:prstGeom>
          </p:spPr>
        </p:pic>
        <p:sp>
          <p:nvSpPr>
            <p:cNvPr id="43" name="object 43"/>
            <p:cNvSpPr/>
            <p:nvPr/>
          </p:nvSpPr>
          <p:spPr>
            <a:xfrm>
              <a:off x="6108377" y="1478967"/>
              <a:ext cx="708660" cy="708660"/>
            </a:xfrm>
            <a:custGeom>
              <a:avLst/>
              <a:gdLst/>
              <a:ahLst/>
              <a:cxnLst/>
              <a:rect l="l" t="t" r="r" b="b"/>
              <a:pathLst>
                <a:path w="708659" h="708660">
                  <a:moveTo>
                    <a:pt x="590047" y="0"/>
                  </a:moveTo>
                  <a:lnTo>
                    <a:pt x="118012" y="0"/>
                  </a:lnTo>
                  <a:lnTo>
                    <a:pt x="72076" y="9273"/>
                  </a:lnTo>
                  <a:lnTo>
                    <a:pt x="34564" y="34564"/>
                  </a:lnTo>
                  <a:lnTo>
                    <a:pt x="9273" y="72076"/>
                  </a:lnTo>
                  <a:lnTo>
                    <a:pt x="0" y="118012"/>
                  </a:lnTo>
                  <a:lnTo>
                    <a:pt x="0" y="590045"/>
                  </a:lnTo>
                  <a:lnTo>
                    <a:pt x="9273" y="635980"/>
                  </a:lnTo>
                  <a:lnTo>
                    <a:pt x="34564" y="673491"/>
                  </a:lnTo>
                  <a:lnTo>
                    <a:pt x="72076" y="698782"/>
                  </a:lnTo>
                  <a:lnTo>
                    <a:pt x="118012" y="708056"/>
                  </a:lnTo>
                  <a:lnTo>
                    <a:pt x="590047" y="708056"/>
                  </a:lnTo>
                  <a:lnTo>
                    <a:pt x="635982" y="698782"/>
                  </a:lnTo>
                  <a:lnTo>
                    <a:pt x="673494" y="673491"/>
                  </a:lnTo>
                  <a:lnTo>
                    <a:pt x="698785" y="635980"/>
                  </a:lnTo>
                  <a:lnTo>
                    <a:pt x="708059" y="590045"/>
                  </a:lnTo>
                  <a:lnTo>
                    <a:pt x="708059" y="118012"/>
                  </a:lnTo>
                  <a:lnTo>
                    <a:pt x="698785" y="72076"/>
                  </a:lnTo>
                  <a:lnTo>
                    <a:pt x="673494" y="34564"/>
                  </a:lnTo>
                  <a:lnTo>
                    <a:pt x="635982" y="9273"/>
                  </a:lnTo>
                  <a:lnTo>
                    <a:pt x="590047" y="0"/>
                  </a:lnTo>
                  <a:close/>
                </a:path>
              </a:pathLst>
            </a:custGeom>
            <a:solidFill>
              <a:srgbClr val="FFFFFF"/>
            </a:solidFill>
          </p:spPr>
          <p:txBody>
            <a:bodyPr wrap="square" lIns="0" tIns="0" rIns="0" bIns="0" rtlCol="0"/>
            <a:lstStyle/>
            <a:p>
              <a:endParaRPr dirty="0"/>
            </a:p>
          </p:txBody>
        </p:sp>
      </p:grpSp>
      <p:sp>
        <p:nvSpPr>
          <p:cNvPr id="44" name="object 44"/>
          <p:cNvSpPr txBox="1"/>
          <p:nvPr/>
        </p:nvSpPr>
        <p:spPr>
          <a:xfrm>
            <a:off x="6309212" y="1614932"/>
            <a:ext cx="306705" cy="391160"/>
          </a:xfrm>
          <a:prstGeom prst="rect">
            <a:avLst/>
          </a:prstGeom>
        </p:spPr>
        <p:txBody>
          <a:bodyPr vert="horz" wrap="square" lIns="0" tIns="12700" rIns="0" bIns="0" rtlCol="0">
            <a:spAutoFit/>
          </a:bodyPr>
          <a:lstStyle/>
          <a:p>
            <a:pPr marL="12700">
              <a:lnSpc>
                <a:spcPct val="100000"/>
              </a:lnSpc>
              <a:spcBef>
                <a:spcPts val="100"/>
              </a:spcBef>
            </a:pPr>
            <a:r>
              <a:rPr sz="2400" spc="-459" dirty="0">
                <a:solidFill>
                  <a:srgbClr val="404040"/>
                </a:solidFill>
                <a:latin typeface="Verdana"/>
                <a:cs typeface="Verdana"/>
              </a:rPr>
              <a:t>1</a:t>
            </a:r>
            <a:r>
              <a:rPr lang="en-US" sz="2400" spc="-459" dirty="0">
                <a:solidFill>
                  <a:srgbClr val="404040"/>
                </a:solidFill>
                <a:latin typeface="Verdana"/>
                <a:cs typeface="Verdana"/>
              </a:rPr>
              <a:t>2</a:t>
            </a:r>
            <a:endParaRPr sz="2400" dirty="0">
              <a:latin typeface="Verdana"/>
              <a:cs typeface="Verdana"/>
            </a:endParaRPr>
          </a:p>
        </p:txBody>
      </p:sp>
      <p:sp>
        <p:nvSpPr>
          <p:cNvPr id="45" name="object 45"/>
          <p:cNvSpPr txBox="1"/>
          <p:nvPr/>
        </p:nvSpPr>
        <p:spPr>
          <a:xfrm>
            <a:off x="7196411" y="1626108"/>
            <a:ext cx="4157979" cy="330200"/>
          </a:xfrm>
          <a:prstGeom prst="rect">
            <a:avLst/>
          </a:prstGeom>
        </p:spPr>
        <p:txBody>
          <a:bodyPr vert="horz" wrap="square" lIns="0" tIns="12700" rIns="0" bIns="0" rtlCol="0">
            <a:spAutoFit/>
          </a:bodyPr>
          <a:lstStyle/>
          <a:p>
            <a:pPr marL="12700">
              <a:lnSpc>
                <a:spcPct val="100000"/>
              </a:lnSpc>
              <a:spcBef>
                <a:spcPts val="100"/>
              </a:spcBef>
            </a:pPr>
            <a:r>
              <a:rPr lang="en-US" sz="2000" spc="80" dirty="0">
                <a:solidFill>
                  <a:srgbClr val="4C4C4C"/>
                </a:solidFill>
                <a:latin typeface="Verdana"/>
                <a:cs typeface="Verdana"/>
              </a:rPr>
              <a:t>End</a:t>
            </a:r>
            <a:r>
              <a:rPr lang="en-US" sz="2000" spc="-175" dirty="0">
                <a:solidFill>
                  <a:srgbClr val="4C4C4C"/>
                </a:solidFill>
                <a:latin typeface="Verdana"/>
                <a:cs typeface="Verdana"/>
              </a:rPr>
              <a:t> </a:t>
            </a:r>
            <a:r>
              <a:rPr lang="en-US" sz="2000" dirty="0">
                <a:solidFill>
                  <a:srgbClr val="4C4C4C"/>
                </a:solidFill>
                <a:latin typeface="Verdana"/>
                <a:cs typeface="Verdana"/>
              </a:rPr>
              <a:t>of</a:t>
            </a:r>
            <a:r>
              <a:rPr lang="en-US" sz="2000" spc="-170" dirty="0">
                <a:solidFill>
                  <a:srgbClr val="4C4C4C"/>
                </a:solidFill>
                <a:latin typeface="Verdana"/>
                <a:cs typeface="Verdana"/>
              </a:rPr>
              <a:t> </a:t>
            </a:r>
            <a:r>
              <a:rPr lang="en-US" sz="2000" spc="-20" dirty="0">
                <a:solidFill>
                  <a:srgbClr val="4C4C4C"/>
                </a:solidFill>
                <a:latin typeface="Verdana"/>
                <a:cs typeface="Verdana"/>
              </a:rPr>
              <a:t>Day</a:t>
            </a:r>
            <a:r>
              <a:rPr lang="en-US" sz="2000" spc="-165" dirty="0">
                <a:solidFill>
                  <a:srgbClr val="4C4C4C"/>
                </a:solidFill>
                <a:latin typeface="Verdana"/>
                <a:cs typeface="Verdana"/>
              </a:rPr>
              <a:t> </a:t>
            </a:r>
            <a:r>
              <a:rPr lang="en-US" sz="2000" spc="35" dirty="0">
                <a:solidFill>
                  <a:srgbClr val="4C4C4C"/>
                </a:solidFill>
                <a:latin typeface="Verdana"/>
                <a:cs typeface="Verdana"/>
              </a:rPr>
              <a:t>Procedure</a:t>
            </a:r>
            <a:endParaRPr lang="en-US" sz="2000" dirty="0">
              <a:latin typeface="Verdana"/>
              <a:cs typeface="Verdana"/>
            </a:endParaRPr>
          </a:p>
        </p:txBody>
      </p:sp>
      <p:grpSp>
        <p:nvGrpSpPr>
          <p:cNvPr id="46" name="object 46"/>
          <p:cNvGrpSpPr/>
          <p:nvPr/>
        </p:nvGrpSpPr>
        <p:grpSpPr>
          <a:xfrm>
            <a:off x="5961888" y="2304288"/>
            <a:ext cx="1000125" cy="996950"/>
            <a:chOff x="5961888" y="2304288"/>
            <a:chExt cx="1000125" cy="996950"/>
          </a:xfrm>
        </p:grpSpPr>
        <p:pic>
          <p:nvPicPr>
            <p:cNvPr id="47" name="object 47"/>
            <p:cNvPicPr/>
            <p:nvPr/>
          </p:nvPicPr>
          <p:blipFill>
            <a:blip r:embed="rId11" cstate="print"/>
            <a:stretch>
              <a:fillRect/>
            </a:stretch>
          </p:blipFill>
          <p:spPr>
            <a:xfrm>
              <a:off x="5961888" y="2304288"/>
              <a:ext cx="999743" cy="996696"/>
            </a:xfrm>
            <a:prstGeom prst="rect">
              <a:avLst/>
            </a:prstGeom>
          </p:spPr>
        </p:pic>
        <p:sp>
          <p:nvSpPr>
            <p:cNvPr id="48" name="object 48"/>
            <p:cNvSpPr/>
            <p:nvPr/>
          </p:nvSpPr>
          <p:spPr>
            <a:xfrm>
              <a:off x="6108377" y="2448439"/>
              <a:ext cx="708660" cy="708660"/>
            </a:xfrm>
            <a:custGeom>
              <a:avLst/>
              <a:gdLst/>
              <a:ahLst/>
              <a:cxnLst/>
              <a:rect l="l" t="t" r="r" b="b"/>
              <a:pathLst>
                <a:path w="708659" h="708660">
                  <a:moveTo>
                    <a:pt x="590047" y="0"/>
                  </a:moveTo>
                  <a:lnTo>
                    <a:pt x="118012" y="0"/>
                  </a:lnTo>
                  <a:lnTo>
                    <a:pt x="72076" y="9273"/>
                  </a:lnTo>
                  <a:lnTo>
                    <a:pt x="34564" y="34564"/>
                  </a:lnTo>
                  <a:lnTo>
                    <a:pt x="9273" y="72076"/>
                  </a:lnTo>
                  <a:lnTo>
                    <a:pt x="0" y="118012"/>
                  </a:lnTo>
                  <a:lnTo>
                    <a:pt x="0" y="590044"/>
                  </a:lnTo>
                  <a:lnTo>
                    <a:pt x="9273" y="635980"/>
                  </a:lnTo>
                  <a:lnTo>
                    <a:pt x="34564" y="673491"/>
                  </a:lnTo>
                  <a:lnTo>
                    <a:pt x="72076" y="698782"/>
                  </a:lnTo>
                  <a:lnTo>
                    <a:pt x="118012" y="708056"/>
                  </a:lnTo>
                  <a:lnTo>
                    <a:pt x="590047" y="708056"/>
                  </a:lnTo>
                  <a:lnTo>
                    <a:pt x="635982" y="698782"/>
                  </a:lnTo>
                  <a:lnTo>
                    <a:pt x="673494" y="673491"/>
                  </a:lnTo>
                  <a:lnTo>
                    <a:pt x="698785" y="635980"/>
                  </a:lnTo>
                  <a:lnTo>
                    <a:pt x="708059" y="590044"/>
                  </a:lnTo>
                  <a:lnTo>
                    <a:pt x="708059" y="118012"/>
                  </a:lnTo>
                  <a:lnTo>
                    <a:pt x="698785" y="72076"/>
                  </a:lnTo>
                  <a:lnTo>
                    <a:pt x="673494" y="34564"/>
                  </a:lnTo>
                  <a:lnTo>
                    <a:pt x="635982" y="9273"/>
                  </a:lnTo>
                  <a:lnTo>
                    <a:pt x="590047" y="0"/>
                  </a:lnTo>
                  <a:close/>
                </a:path>
              </a:pathLst>
            </a:custGeom>
            <a:solidFill>
              <a:srgbClr val="FFFFFF"/>
            </a:solidFill>
          </p:spPr>
          <p:txBody>
            <a:bodyPr wrap="square" lIns="0" tIns="0" rIns="0" bIns="0" rtlCol="0"/>
            <a:lstStyle/>
            <a:p>
              <a:endParaRPr/>
            </a:p>
          </p:txBody>
        </p:sp>
      </p:grpSp>
      <p:sp>
        <p:nvSpPr>
          <p:cNvPr id="49" name="object 49"/>
          <p:cNvSpPr txBox="1"/>
          <p:nvPr/>
        </p:nvSpPr>
        <p:spPr>
          <a:xfrm>
            <a:off x="6294131" y="2584196"/>
            <a:ext cx="336550" cy="391160"/>
          </a:xfrm>
          <a:prstGeom prst="rect">
            <a:avLst/>
          </a:prstGeom>
        </p:spPr>
        <p:txBody>
          <a:bodyPr vert="horz" wrap="square" lIns="0" tIns="12700" rIns="0" bIns="0" rtlCol="0">
            <a:spAutoFit/>
          </a:bodyPr>
          <a:lstStyle/>
          <a:p>
            <a:pPr marL="12700">
              <a:lnSpc>
                <a:spcPct val="100000"/>
              </a:lnSpc>
              <a:spcBef>
                <a:spcPts val="100"/>
              </a:spcBef>
            </a:pPr>
            <a:r>
              <a:rPr lang="en-US" sz="2400" spc="-335" dirty="0">
                <a:solidFill>
                  <a:srgbClr val="404040"/>
                </a:solidFill>
                <a:latin typeface="Verdana"/>
                <a:cs typeface="Verdana"/>
              </a:rPr>
              <a:t>14</a:t>
            </a:r>
            <a:endParaRPr sz="2400" dirty="0">
              <a:latin typeface="Verdana"/>
              <a:cs typeface="Verdana"/>
            </a:endParaRPr>
          </a:p>
        </p:txBody>
      </p:sp>
      <p:sp>
        <p:nvSpPr>
          <p:cNvPr id="50" name="object 50"/>
          <p:cNvSpPr txBox="1"/>
          <p:nvPr/>
        </p:nvSpPr>
        <p:spPr>
          <a:xfrm>
            <a:off x="7196413" y="2622803"/>
            <a:ext cx="2817495" cy="330200"/>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rgbClr val="4C4C4C"/>
                </a:solidFill>
                <a:latin typeface="Verdana"/>
                <a:cs typeface="Verdana"/>
              </a:rPr>
              <a:t>Paper Logs</a:t>
            </a:r>
            <a:endParaRPr lang="en-US" sz="2000" dirty="0">
              <a:latin typeface="Verdana"/>
              <a:cs typeface="Verdana"/>
            </a:endParaRPr>
          </a:p>
        </p:txBody>
      </p:sp>
      <p:grpSp>
        <p:nvGrpSpPr>
          <p:cNvPr id="51" name="object 51"/>
          <p:cNvGrpSpPr/>
          <p:nvPr/>
        </p:nvGrpSpPr>
        <p:grpSpPr>
          <a:xfrm>
            <a:off x="5961888" y="3261359"/>
            <a:ext cx="1000125" cy="1000125"/>
            <a:chOff x="5961888" y="3261359"/>
            <a:chExt cx="1000125" cy="1000125"/>
          </a:xfrm>
        </p:grpSpPr>
        <p:pic>
          <p:nvPicPr>
            <p:cNvPr id="52" name="object 52"/>
            <p:cNvPicPr/>
            <p:nvPr/>
          </p:nvPicPr>
          <p:blipFill>
            <a:blip r:embed="rId12" cstate="print"/>
            <a:stretch>
              <a:fillRect/>
            </a:stretch>
          </p:blipFill>
          <p:spPr>
            <a:xfrm>
              <a:off x="5961888" y="3261359"/>
              <a:ext cx="999743" cy="999744"/>
            </a:xfrm>
            <a:prstGeom prst="rect">
              <a:avLst/>
            </a:prstGeom>
          </p:spPr>
        </p:pic>
        <p:sp>
          <p:nvSpPr>
            <p:cNvPr id="53" name="object 53"/>
            <p:cNvSpPr/>
            <p:nvPr/>
          </p:nvSpPr>
          <p:spPr>
            <a:xfrm>
              <a:off x="6108377" y="3408076"/>
              <a:ext cx="708660" cy="708660"/>
            </a:xfrm>
            <a:custGeom>
              <a:avLst/>
              <a:gdLst/>
              <a:ahLst/>
              <a:cxnLst/>
              <a:rect l="l" t="t" r="r" b="b"/>
              <a:pathLst>
                <a:path w="708659" h="708660">
                  <a:moveTo>
                    <a:pt x="590047"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7" y="708058"/>
                  </a:lnTo>
                  <a:lnTo>
                    <a:pt x="635982" y="698784"/>
                  </a:lnTo>
                  <a:lnTo>
                    <a:pt x="673494" y="673493"/>
                  </a:lnTo>
                  <a:lnTo>
                    <a:pt x="698785" y="635981"/>
                  </a:lnTo>
                  <a:lnTo>
                    <a:pt x="708059" y="590045"/>
                  </a:lnTo>
                  <a:lnTo>
                    <a:pt x="708059" y="118012"/>
                  </a:lnTo>
                  <a:lnTo>
                    <a:pt x="698785" y="72076"/>
                  </a:lnTo>
                  <a:lnTo>
                    <a:pt x="673494" y="34564"/>
                  </a:lnTo>
                  <a:lnTo>
                    <a:pt x="635982" y="9273"/>
                  </a:lnTo>
                  <a:lnTo>
                    <a:pt x="590047" y="0"/>
                  </a:lnTo>
                  <a:close/>
                </a:path>
              </a:pathLst>
            </a:custGeom>
            <a:solidFill>
              <a:srgbClr val="FFFFFF"/>
            </a:solidFill>
          </p:spPr>
          <p:txBody>
            <a:bodyPr wrap="square" lIns="0" tIns="0" rIns="0" bIns="0" rtlCol="0"/>
            <a:lstStyle/>
            <a:p>
              <a:endParaRPr/>
            </a:p>
          </p:txBody>
        </p:sp>
      </p:grpSp>
      <p:sp>
        <p:nvSpPr>
          <p:cNvPr id="54" name="object 54"/>
          <p:cNvSpPr txBox="1"/>
          <p:nvPr/>
        </p:nvSpPr>
        <p:spPr>
          <a:xfrm>
            <a:off x="6305243" y="3544316"/>
            <a:ext cx="314325" cy="391160"/>
          </a:xfrm>
          <a:prstGeom prst="rect">
            <a:avLst/>
          </a:prstGeom>
        </p:spPr>
        <p:txBody>
          <a:bodyPr vert="horz" wrap="square" lIns="0" tIns="12700" rIns="0" bIns="0" rtlCol="0">
            <a:spAutoFit/>
          </a:bodyPr>
          <a:lstStyle/>
          <a:p>
            <a:pPr marL="12700">
              <a:lnSpc>
                <a:spcPct val="100000"/>
              </a:lnSpc>
              <a:spcBef>
                <a:spcPts val="100"/>
              </a:spcBef>
            </a:pPr>
            <a:r>
              <a:rPr sz="2400" spc="-430" dirty="0">
                <a:solidFill>
                  <a:srgbClr val="404040"/>
                </a:solidFill>
                <a:latin typeface="Verdana"/>
                <a:cs typeface="Verdana"/>
              </a:rPr>
              <a:t>1</a:t>
            </a:r>
            <a:r>
              <a:rPr lang="en-US" sz="2400" spc="-430" dirty="0">
                <a:solidFill>
                  <a:srgbClr val="404040"/>
                </a:solidFill>
                <a:latin typeface="Verdana"/>
                <a:cs typeface="Verdana"/>
              </a:rPr>
              <a:t>5</a:t>
            </a:r>
            <a:endParaRPr sz="2400" dirty="0">
              <a:latin typeface="Verdana"/>
              <a:cs typeface="Verdana"/>
            </a:endParaRPr>
          </a:p>
        </p:txBody>
      </p:sp>
      <p:sp>
        <p:nvSpPr>
          <p:cNvPr id="55" name="object 55"/>
          <p:cNvSpPr txBox="1"/>
          <p:nvPr/>
        </p:nvSpPr>
        <p:spPr>
          <a:xfrm>
            <a:off x="7224980" y="3570732"/>
            <a:ext cx="1424305" cy="330200"/>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rgbClr val="4C4C4C"/>
                </a:solidFill>
                <a:latin typeface="Verdana"/>
                <a:cs typeface="Verdana"/>
              </a:rPr>
              <a:t>Reminders</a:t>
            </a:r>
            <a:endParaRPr lang="en-US" sz="2000" dirty="0">
              <a:latin typeface="Verdana"/>
              <a:cs typeface="Verdana"/>
            </a:endParaRPr>
          </a:p>
        </p:txBody>
      </p:sp>
      <p:grpSp>
        <p:nvGrpSpPr>
          <p:cNvPr id="60" name="object 51">
            <a:extLst>
              <a:ext uri="{FF2B5EF4-FFF2-40B4-BE49-F238E27FC236}">
                <a16:creationId xmlns:a16="http://schemas.microsoft.com/office/drawing/2014/main" id="{FA66CD18-B679-0282-C185-C9B6A482A270}"/>
              </a:ext>
            </a:extLst>
          </p:cNvPr>
          <p:cNvGrpSpPr/>
          <p:nvPr/>
        </p:nvGrpSpPr>
        <p:grpSpPr>
          <a:xfrm>
            <a:off x="5961506" y="4234402"/>
            <a:ext cx="1000125" cy="1000125"/>
            <a:chOff x="5961888" y="3261359"/>
            <a:chExt cx="1000125" cy="1000125"/>
          </a:xfrm>
        </p:grpSpPr>
        <p:pic>
          <p:nvPicPr>
            <p:cNvPr id="61" name="object 52">
              <a:extLst>
                <a:ext uri="{FF2B5EF4-FFF2-40B4-BE49-F238E27FC236}">
                  <a16:creationId xmlns:a16="http://schemas.microsoft.com/office/drawing/2014/main" id="{633FF247-2B27-76CF-23B5-13F657A880B1}"/>
                </a:ext>
              </a:extLst>
            </p:cNvPr>
            <p:cNvPicPr/>
            <p:nvPr/>
          </p:nvPicPr>
          <p:blipFill>
            <a:blip r:embed="rId12" cstate="print"/>
            <a:stretch>
              <a:fillRect/>
            </a:stretch>
          </p:blipFill>
          <p:spPr>
            <a:xfrm>
              <a:off x="5961888" y="3261359"/>
              <a:ext cx="999743" cy="999744"/>
            </a:xfrm>
            <a:prstGeom prst="rect">
              <a:avLst/>
            </a:prstGeom>
          </p:spPr>
        </p:pic>
        <p:sp>
          <p:nvSpPr>
            <p:cNvPr id="63" name="object 53">
              <a:extLst>
                <a:ext uri="{FF2B5EF4-FFF2-40B4-BE49-F238E27FC236}">
                  <a16:creationId xmlns:a16="http://schemas.microsoft.com/office/drawing/2014/main" id="{BF11EDBF-C211-16A5-FB93-4C4ADB4B8303}"/>
                </a:ext>
              </a:extLst>
            </p:cNvPr>
            <p:cNvSpPr/>
            <p:nvPr/>
          </p:nvSpPr>
          <p:spPr>
            <a:xfrm>
              <a:off x="6108377" y="3408076"/>
              <a:ext cx="708660" cy="708660"/>
            </a:xfrm>
            <a:custGeom>
              <a:avLst/>
              <a:gdLst/>
              <a:ahLst/>
              <a:cxnLst/>
              <a:rect l="l" t="t" r="r" b="b"/>
              <a:pathLst>
                <a:path w="708659" h="708660">
                  <a:moveTo>
                    <a:pt x="590047" y="0"/>
                  </a:moveTo>
                  <a:lnTo>
                    <a:pt x="118012" y="0"/>
                  </a:lnTo>
                  <a:lnTo>
                    <a:pt x="72076" y="9273"/>
                  </a:lnTo>
                  <a:lnTo>
                    <a:pt x="34564" y="34564"/>
                  </a:lnTo>
                  <a:lnTo>
                    <a:pt x="9273" y="72076"/>
                  </a:lnTo>
                  <a:lnTo>
                    <a:pt x="0" y="118012"/>
                  </a:lnTo>
                  <a:lnTo>
                    <a:pt x="0" y="590045"/>
                  </a:lnTo>
                  <a:lnTo>
                    <a:pt x="9273" y="635981"/>
                  </a:lnTo>
                  <a:lnTo>
                    <a:pt x="34564" y="673493"/>
                  </a:lnTo>
                  <a:lnTo>
                    <a:pt x="72076" y="698784"/>
                  </a:lnTo>
                  <a:lnTo>
                    <a:pt x="118012" y="708058"/>
                  </a:lnTo>
                  <a:lnTo>
                    <a:pt x="590047" y="708058"/>
                  </a:lnTo>
                  <a:lnTo>
                    <a:pt x="635982" y="698784"/>
                  </a:lnTo>
                  <a:lnTo>
                    <a:pt x="673494" y="673493"/>
                  </a:lnTo>
                  <a:lnTo>
                    <a:pt x="698785" y="635981"/>
                  </a:lnTo>
                  <a:lnTo>
                    <a:pt x="708059" y="590045"/>
                  </a:lnTo>
                  <a:lnTo>
                    <a:pt x="708059" y="118012"/>
                  </a:lnTo>
                  <a:lnTo>
                    <a:pt x="698785" y="72076"/>
                  </a:lnTo>
                  <a:lnTo>
                    <a:pt x="673494" y="34564"/>
                  </a:lnTo>
                  <a:lnTo>
                    <a:pt x="635982" y="9273"/>
                  </a:lnTo>
                  <a:lnTo>
                    <a:pt x="590047" y="0"/>
                  </a:lnTo>
                  <a:close/>
                </a:path>
              </a:pathLst>
            </a:custGeom>
            <a:solidFill>
              <a:srgbClr val="FFFFFF"/>
            </a:solidFill>
          </p:spPr>
          <p:txBody>
            <a:bodyPr wrap="square" lIns="0" tIns="0" rIns="0" bIns="0" rtlCol="0"/>
            <a:lstStyle/>
            <a:p>
              <a:endParaRPr/>
            </a:p>
          </p:txBody>
        </p:sp>
      </p:grpSp>
      <p:sp>
        <p:nvSpPr>
          <p:cNvPr id="64" name="object 54">
            <a:extLst>
              <a:ext uri="{FF2B5EF4-FFF2-40B4-BE49-F238E27FC236}">
                <a16:creationId xmlns:a16="http://schemas.microsoft.com/office/drawing/2014/main" id="{39B0CABC-0A4A-9764-CDA3-D5C9BDCE8B4A}"/>
              </a:ext>
            </a:extLst>
          </p:cNvPr>
          <p:cNvSpPr txBox="1"/>
          <p:nvPr/>
        </p:nvSpPr>
        <p:spPr>
          <a:xfrm>
            <a:off x="6304861" y="4517359"/>
            <a:ext cx="314325" cy="382156"/>
          </a:xfrm>
          <a:prstGeom prst="rect">
            <a:avLst/>
          </a:prstGeom>
        </p:spPr>
        <p:txBody>
          <a:bodyPr vert="horz" wrap="square" lIns="0" tIns="12700" rIns="0" bIns="0" rtlCol="0">
            <a:spAutoFit/>
          </a:bodyPr>
          <a:lstStyle/>
          <a:p>
            <a:pPr marL="12700">
              <a:lnSpc>
                <a:spcPct val="100000"/>
              </a:lnSpc>
              <a:spcBef>
                <a:spcPts val="100"/>
              </a:spcBef>
            </a:pPr>
            <a:r>
              <a:rPr sz="2400" spc="-430" dirty="0">
                <a:solidFill>
                  <a:srgbClr val="404040"/>
                </a:solidFill>
                <a:latin typeface="Verdana"/>
                <a:cs typeface="Verdana"/>
              </a:rPr>
              <a:t>1</a:t>
            </a:r>
            <a:r>
              <a:rPr lang="en-US" sz="2400" spc="-430" dirty="0">
                <a:solidFill>
                  <a:srgbClr val="404040"/>
                </a:solidFill>
                <a:latin typeface="Verdana"/>
                <a:cs typeface="Verdana"/>
              </a:rPr>
              <a:t>6</a:t>
            </a:r>
            <a:endParaRPr sz="2400" dirty="0">
              <a:latin typeface="Verdana"/>
              <a:cs typeface="Verdana"/>
            </a:endParaRPr>
          </a:p>
        </p:txBody>
      </p:sp>
      <p:sp>
        <p:nvSpPr>
          <p:cNvPr id="65" name="object 55">
            <a:extLst>
              <a:ext uri="{FF2B5EF4-FFF2-40B4-BE49-F238E27FC236}">
                <a16:creationId xmlns:a16="http://schemas.microsoft.com/office/drawing/2014/main" id="{5DC7A256-7DCD-8DF9-F0BC-10F1AEA90816}"/>
              </a:ext>
            </a:extLst>
          </p:cNvPr>
          <p:cNvSpPr txBox="1"/>
          <p:nvPr/>
        </p:nvSpPr>
        <p:spPr>
          <a:xfrm>
            <a:off x="7224598" y="4543775"/>
            <a:ext cx="1424305" cy="330200"/>
          </a:xfrm>
          <a:prstGeom prst="rect">
            <a:avLst/>
          </a:prstGeom>
        </p:spPr>
        <p:txBody>
          <a:bodyPr vert="horz" wrap="square" lIns="0" tIns="12700" rIns="0" bIns="0" rtlCol="0">
            <a:spAutoFit/>
          </a:bodyPr>
          <a:lstStyle/>
          <a:p>
            <a:pPr marL="12700">
              <a:lnSpc>
                <a:spcPct val="100000"/>
              </a:lnSpc>
              <a:spcBef>
                <a:spcPts val="100"/>
              </a:spcBef>
            </a:pPr>
            <a:r>
              <a:rPr lang="en-US" sz="2000" spc="-10" dirty="0">
                <a:solidFill>
                  <a:srgbClr val="363636"/>
                </a:solidFill>
                <a:latin typeface="Verdana"/>
                <a:cs typeface="Verdana"/>
              </a:rPr>
              <a:t>Support</a:t>
            </a:r>
            <a:endParaRPr lang="en-US" sz="2000" dirty="0">
              <a:latin typeface="Verdana"/>
              <a:cs typeface="Verdana"/>
            </a:endParaRPr>
          </a:p>
        </p:txBody>
      </p:sp>
      <p:pic>
        <p:nvPicPr>
          <p:cNvPr id="2050" name="Picture 2" descr="Azuga Logo PNG Vector (SVG) Free Download">
            <a:extLst>
              <a:ext uri="{FF2B5EF4-FFF2-40B4-BE49-F238E27FC236}">
                <a16:creationId xmlns:a16="http://schemas.microsoft.com/office/drawing/2014/main" id="{CD3B7561-0879-7AAF-E6E0-6FC8DFA8B4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3822" y="5900416"/>
            <a:ext cx="1374935" cy="421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370330"/>
          </a:xfrm>
          <a:custGeom>
            <a:avLst/>
            <a:gdLst/>
            <a:ahLst/>
            <a:cxnLst/>
            <a:rect l="l" t="t" r="r" b="b"/>
            <a:pathLst>
              <a:path w="12192000" h="1370330">
                <a:moveTo>
                  <a:pt x="12192000" y="1370172"/>
                </a:moveTo>
                <a:lnTo>
                  <a:pt x="0" y="1370172"/>
                </a:lnTo>
                <a:lnTo>
                  <a:pt x="0" y="0"/>
                </a:lnTo>
                <a:lnTo>
                  <a:pt x="12192000" y="0"/>
                </a:lnTo>
                <a:lnTo>
                  <a:pt x="12192000" y="1370172"/>
                </a:lnTo>
                <a:close/>
              </a:path>
            </a:pathLst>
          </a:custGeom>
          <a:solidFill>
            <a:srgbClr val="92D050"/>
          </a:solidFill>
        </p:spPr>
        <p:txBody>
          <a:bodyPr wrap="square" lIns="0" tIns="0" rIns="0" bIns="0" rtlCol="0"/>
          <a:lstStyle/>
          <a:p>
            <a:endParaRPr/>
          </a:p>
        </p:txBody>
      </p:sp>
      <p:grpSp>
        <p:nvGrpSpPr>
          <p:cNvPr id="3" name="object 3"/>
          <p:cNvGrpSpPr/>
          <p:nvPr/>
        </p:nvGrpSpPr>
        <p:grpSpPr>
          <a:xfrm>
            <a:off x="4096511" y="1801367"/>
            <a:ext cx="4060190" cy="4334510"/>
            <a:chOff x="4096511" y="1801367"/>
            <a:chExt cx="4060190" cy="4334510"/>
          </a:xfrm>
        </p:grpSpPr>
        <p:pic>
          <p:nvPicPr>
            <p:cNvPr id="4" name="object 4"/>
            <p:cNvPicPr/>
            <p:nvPr/>
          </p:nvPicPr>
          <p:blipFill>
            <a:blip r:embed="rId2" cstate="print"/>
            <a:stretch>
              <a:fillRect/>
            </a:stretch>
          </p:blipFill>
          <p:spPr>
            <a:xfrm>
              <a:off x="4096511" y="1801367"/>
              <a:ext cx="4059936" cy="4334256"/>
            </a:xfrm>
            <a:prstGeom prst="rect">
              <a:avLst/>
            </a:prstGeom>
          </p:spPr>
        </p:pic>
        <p:sp>
          <p:nvSpPr>
            <p:cNvPr id="5" name="object 5"/>
            <p:cNvSpPr/>
            <p:nvPr/>
          </p:nvSpPr>
          <p:spPr>
            <a:xfrm>
              <a:off x="4370335" y="2075625"/>
              <a:ext cx="3428365" cy="3700145"/>
            </a:xfrm>
            <a:custGeom>
              <a:avLst/>
              <a:gdLst/>
              <a:ahLst/>
              <a:cxnLst/>
              <a:rect l="l" t="t" r="r" b="b"/>
              <a:pathLst>
                <a:path w="3428365" h="3700145">
                  <a:moveTo>
                    <a:pt x="2856656" y="0"/>
                  </a:moveTo>
                  <a:lnTo>
                    <a:pt x="571345" y="0"/>
                  </a:lnTo>
                  <a:lnTo>
                    <a:pt x="524485" y="1893"/>
                  </a:lnTo>
                  <a:lnTo>
                    <a:pt x="478669" y="7477"/>
                  </a:lnTo>
                  <a:lnTo>
                    <a:pt x="434044" y="16604"/>
                  </a:lnTo>
                  <a:lnTo>
                    <a:pt x="390755" y="29127"/>
                  </a:lnTo>
                  <a:lnTo>
                    <a:pt x="348951" y="44899"/>
                  </a:lnTo>
                  <a:lnTo>
                    <a:pt x="308778" y="63772"/>
                  </a:lnTo>
                  <a:lnTo>
                    <a:pt x="270384" y="85600"/>
                  </a:lnTo>
                  <a:lnTo>
                    <a:pt x="233915" y="110236"/>
                  </a:lnTo>
                  <a:lnTo>
                    <a:pt x="199519" y="137532"/>
                  </a:lnTo>
                  <a:lnTo>
                    <a:pt x="167342" y="167342"/>
                  </a:lnTo>
                  <a:lnTo>
                    <a:pt x="137532" y="199519"/>
                  </a:lnTo>
                  <a:lnTo>
                    <a:pt x="110236" y="233915"/>
                  </a:lnTo>
                  <a:lnTo>
                    <a:pt x="85600" y="270384"/>
                  </a:lnTo>
                  <a:lnTo>
                    <a:pt x="63772" y="308778"/>
                  </a:lnTo>
                  <a:lnTo>
                    <a:pt x="44899" y="348951"/>
                  </a:lnTo>
                  <a:lnTo>
                    <a:pt x="29127" y="390755"/>
                  </a:lnTo>
                  <a:lnTo>
                    <a:pt x="16604" y="434043"/>
                  </a:lnTo>
                  <a:lnTo>
                    <a:pt x="7477" y="478668"/>
                  </a:lnTo>
                  <a:lnTo>
                    <a:pt x="1893" y="524484"/>
                  </a:lnTo>
                  <a:lnTo>
                    <a:pt x="0" y="571343"/>
                  </a:lnTo>
                  <a:lnTo>
                    <a:pt x="0" y="3128187"/>
                  </a:lnTo>
                  <a:lnTo>
                    <a:pt x="1893" y="3175046"/>
                  </a:lnTo>
                  <a:lnTo>
                    <a:pt x="7477" y="3220862"/>
                  </a:lnTo>
                  <a:lnTo>
                    <a:pt x="16604" y="3265488"/>
                  </a:lnTo>
                  <a:lnTo>
                    <a:pt x="29127" y="3308776"/>
                  </a:lnTo>
                  <a:lnTo>
                    <a:pt x="44899" y="3350580"/>
                  </a:lnTo>
                  <a:lnTo>
                    <a:pt x="63772" y="3390752"/>
                  </a:lnTo>
                  <a:lnTo>
                    <a:pt x="85600" y="3429147"/>
                  </a:lnTo>
                  <a:lnTo>
                    <a:pt x="110236" y="3465615"/>
                  </a:lnTo>
                  <a:lnTo>
                    <a:pt x="137532" y="3500012"/>
                  </a:lnTo>
                  <a:lnTo>
                    <a:pt x="167342" y="3532188"/>
                  </a:lnTo>
                  <a:lnTo>
                    <a:pt x="199519" y="3561998"/>
                  </a:lnTo>
                  <a:lnTo>
                    <a:pt x="233915" y="3589295"/>
                  </a:lnTo>
                  <a:lnTo>
                    <a:pt x="270384" y="3613930"/>
                  </a:lnTo>
                  <a:lnTo>
                    <a:pt x="308778" y="3635758"/>
                  </a:lnTo>
                  <a:lnTo>
                    <a:pt x="348951" y="3654632"/>
                  </a:lnTo>
                  <a:lnTo>
                    <a:pt x="390755" y="3670403"/>
                  </a:lnTo>
                  <a:lnTo>
                    <a:pt x="434044" y="3682926"/>
                  </a:lnTo>
                  <a:lnTo>
                    <a:pt x="478669" y="3692053"/>
                  </a:lnTo>
                  <a:lnTo>
                    <a:pt x="524485" y="3697637"/>
                  </a:lnTo>
                  <a:lnTo>
                    <a:pt x="571345" y="3699531"/>
                  </a:lnTo>
                  <a:lnTo>
                    <a:pt x="2856656" y="3699531"/>
                  </a:lnTo>
                  <a:lnTo>
                    <a:pt x="2903515" y="3697637"/>
                  </a:lnTo>
                  <a:lnTo>
                    <a:pt x="2949331" y="3692053"/>
                  </a:lnTo>
                  <a:lnTo>
                    <a:pt x="2993957" y="3682926"/>
                  </a:lnTo>
                  <a:lnTo>
                    <a:pt x="3037246" y="3670403"/>
                  </a:lnTo>
                  <a:lnTo>
                    <a:pt x="3079050" y="3654632"/>
                  </a:lnTo>
                  <a:lnTo>
                    <a:pt x="3119222" y="3635758"/>
                  </a:lnTo>
                  <a:lnTo>
                    <a:pt x="3157617" y="3613930"/>
                  </a:lnTo>
                  <a:lnTo>
                    <a:pt x="3194085" y="3589295"/>
                  </a:lnTo>
                  <a:lnTo>
                    <a:pt x="3228482" y="3561998"/>
                  </a:lnTo>
                  <a:lnTo>
                    <a:pt x="3260658" y="3532188"/>
                  </a:lnTo>
                  <a:lnTo>
                    <a:pt x="3290468" y="3500012"/>
                  </a:lnTo>
                  <a:lnTo>
                    <a:pt x="3317765" y="3465615"/>
                  </a:lnTo>
                  <a:lnTo>
                    <a:pt x="3342401" y="3429147"/>
                  </a:lnTo>
                  <a:lnTo>
                    <a:pt x="3364229" y="3390752"/>
                  </a:lnTo>
                  <a:lnTo>
                    <a:pt x="3383102" y="3350580"/>
                  </a:lnTo>
                  <a:lnTo>
                    <a:pt x="3398874" y="3308776"/>
                  </a:lnTo>
                  <a:lnTo>
                    <a:pt x="3411396" y="3265488"/>
                  </a:lnTo>
                  <a:lnTo>
                    <a:pt x="3420523" y="3220862"/>
                  </a:lnTo>
                  <a:lnTo>
                    <a:pt x="3426107" y="3175046"/>
                  </a:lnTo>
                  <a:lnTo>
                    <a:pt x="3428001" y="3128187"/>
                  </a:lnTo>
                  <a:lnTo>
                    <a:pt x="3428001" y="571343"/>
                  </a:lnTo>
                  <a:lnTo>
                    <a:pt x="3426107" y="524484"/>
                  </a:lnTo>
                  <a:lnTo>
                    <a:pt x="3420523" y="478668"/>
                  </a:lnTo>
                  <a:lnTo>
                    <a:pt x="3411396" y="434043"/>
                  </a:lnTo>
                  <a:lnTo>
                    <a:pt x="3398874" y="390755"/>
                  </a:lnTo>
                  <a:lnTo>
                    <a:pt x="3383102" y="348951"/>
                  </a:lnTo>
                  <a:lnTo>
                    <a:pt x="3364229" y="308778"/>
                  </a:lnTo>
                  <a:lnTo>
                    <a:pt x="3342401" y="270384"/>
                  </a:lnTo>
                  <a:lnTo>
                    <a:pt x="3317765" y="233915"/>
                  </a:lnTo>
                  <a:lnTo>
                    <a:pt x="3290468" y="199519"/>
                  </a:lnTo>
                  <a:lnTo>
                    <a:pt x="3260658" y="167342"/>
                  </a:lnTo>
                  <a:lnTo>
                    <a:pt x="3228482" y="137532"/>
                  </a:lnTo>
                  <a:lnTo>
                    <a:pt x="3194085" y="110236"/>
                  </a:lnTo>
                  <a:lnTo>
                    <a:pt x="3157617" y="85600"/>
                  </a:lnTo>
                  <a:lnTo>
                    <a:pt x="3119222" y="63772"/>
                  </a:lnTo>
                  <a:lnTo>
                    <a:pt x="3079050" y="44899"/>
                  </a:lnTo>
                  <a:lnTo>
                    <a:pt x="3037246" y="29127"/>
                  </a:lnTo>
                  <a:lnTo>
                    <a:pt x="2993957" y="16604"/>
                  </a:lnTo>
                  <a:lnTo>
                    <a:pt x="2949331" y="7477"/>
                  </a:lnTo>
                  <a:lnTo>
                    <a:pt x="2903515" y="1893"/>
                  </a:lnTo>
                  <a:lnTo>
                    <a:pt x="2856656"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4507991" y="2209800"/>
              <a:ext cx="795527" cy="795527"/>
            </a:xfrm>
            <a:prstGeom prst="rect">
              <a:avLst/>
            </a:prstGeom>
          </p:spPr>
        </p:pic>
        <p:sp>
          <p:nvSpPr>
            <p:cNvPr id="7" name="object 7"/>
            <p:cNvSpPr/>
            <p:nvPr/>
          </p:nvSpPr>
          <p:spPr>
            <a:xfrm>
              <a:off x="4652275" y="2354375"/>
              <a:ext cx="507365" cy="507365"/>
            </a:xfrm>
            <a:custGeom>
              <a:avLst/>
              <a:gdLst/>
              <a:ahLst/>
              <a:cxnLst/>
              <a:rect l="l" t="t" r="r" b="b"/>
              <a:pathLst>
                <a:path w="507364" h="507364">
                  <a:moveTo>
                    <a:pt x="422788" y="0"/>
                  </a:moveTo>
                  <a:lnTo>
                    <a:pt x="84560" y="0"/>
                  </a:lnTo>
                  <a:lnTo>
                    <a:pt x="51645" y="6645"/>
                  </a:lnTo>
                  <a:lnTo>
                    <a:pt x="24767" y="24767"/>
                  </a:lnTo>
                  <a:lnTo>
                    <a:pt x="6645" y="51645"/>
                  </a:lnTo>
                  <a:lnTo>
                    <a:pt x="0" y="84560"/>
                  </a:lnTo>
                  <a:lnTo>
                    <a:pt x="0" y="422786"/>
                  </a:lnTo>
                  <a:lnTo>
                    <a:pt x="6645" y="455700"/>
                  </a:lnTo>
                  <a:lnTo>
                    <a:pt x="24767" y="482579"/>
                  </a:lnTo>
                  <a:lnTo>
                    <a:pt x="51645" y="500700"/>
                  </a:lnTo>
                  <a:lnTo>
                    <a:pt x="84560" y="507345"/>
                  </a:lnTo>
                  <a:lnTo>
                    <a:pt x="422788" y="507345"/>
                  </a:lnTo>
                  <a:lnTo>
                    <a:pt x="455702" y="500700"/>
                  </a:lnTo>
                  <a:lnTo>
                    <a:pt x="482580" y="482579"/>
                  </a:lnTo>
                  <a:lnTo>
                    <a:pt x="500702" y="455700"/>
                  </a:lnTo>
                  <a:lnTo>
                    <a:pt x="507347" y="422786"/>
                  </a:lnTo>
                  <a:lnTo>
                    <a:pt x="507347" y="84560"/>
                  </a:lnTo>
                  <a:lnTo>
                    <a:pt x="500702" y="51645"/>
                  </a:lnTo>
                  <a:lnTo>
                    <a:pt x="482580" y="24767"/>
                  </a:lnTo>
                  <a:lnTo>
                    <a:pt x="455702" y="6645"/>
                  </a:lnTo>
                  <a:lnTo>
                    <a:pt x="422788" y="0"/>
                  </a:lnTo>
                  <a:close/>
                </a:path>
              </a:pathLst>
            </a:custGeom>
            <a:solidFill>
              <a:srgbClr val="00A7E1"/>
            </a:solidFill>
          </p:spPr>
          <p:txBody>
            <a:bodyPr wrap="square" lIns="0" tIns="0" rIns="0" bIns="0" rtlCol="0"/>
            <a:lstStyle/>
            <a:p>
              <a:endParaRPr/>
            </a:p>
          </p:txBody>
        </p:sp>
      </p:grpSp>
      <p:sp>
        <p:nvSpPr>
          <p:cNvPr id="8" name="object 8"/>
          <p:cNvSpPr txBox="1"/>
          <p:nvPr/>
        </p:nvSpPr>
        <p:spPr>
          <a:xfrm>
            <a:off x="4835305" y="2457196"/>
            <a:ext cx="140970" cy="269240"/>
          </a:xfrm>
          <a:prstGeom prst="rect">
            <a:avLst/>
          </a:prstGeom>
        </p:spPr>
        <p:txBody>
          <a:bodyPr vert="horz" wrap="square" lIns="0" tIns="12700" rIns="0" bIns="0" rtlCol="0">
            <a:spAutoFit/>
          </a:bodyPr>
          <a:lstStyle/>
          <a:p>
            <a:pPr marL="12700">
              <a:lnSpc>
                <a:spcPct val="100000"/>
              </a:lnSpc>
              <a:spcBef>
                <a:spcPts val="100"/>
              </a:spcBef>
            </a:pPr>
            <a:r>
              <a:rPr sz="1600" spc="35" dirty="0">
                <a:solidFill>
                  <a:srgbClr val="FFFFFF"/>
                </a:solidFill>
                <a:latin typeface="Calibri"/>
                <a:cs typeface="Calibri"/>
              </a:rPr>
              <a:t>2</a:t>
            </a:r>
            <a:endParaRPr sz="1600">
              <a:latin typeface="Calibri"/>
              <a:cs typeface="Calibri"/>
            </a:endParaRPr>
          </a:p>
        </p:txBody>
      </p:sp>
      <p:grpSp>
        <p:nvGrpSpPr>
          <p:cNvPr id="10" name="object 10"/>
          <p:cNvGrpSpPr/>
          <p:nvPr/>
        </p:nvGrpSpPr>
        <p:grpSpPr>
          <a:xfrm>
            <a:off x="341375" y="1801367"/>
            <a:ext cx="4060190" cy="4334510"/>
            <a:chOff x="341375" y="1801367"/>
            <a:chExt cx="4060190" cy="4334510"/>
          </a:xfrm>
        </p:grpSpPr>
        <p:pic>
          <p:nvPicPr>
            <p:cNvPr id="11" name="object 11"/>
            <p:cNvPicPr/>
            <p:nvPr/>
          </p:nvPicPr>
          <p:blipFill>
            <a:blip r:embed="rId4" cstate="print"/>
            <a:stretch>
              <a:fillRect/>
            </a:stretch>
          </p:blipFill>
          <p:spPr>
            <a:xfrm>
              <a:off x="341375" y="1801367"/>
              <a:ext cx="4059936" cy="4334256"/>
            </a:xfrm>
            <a:prstGeom prst="rect">
              <a:avLst/>
            </a:prstGeom>
          </p:spPr>
        </p:pic>
        <p:sp>
          <p:nvSpPr>
            <p:cNvPr id="12" name="object 12"/>
            <p:cNvSpPr/>
            <p:nvPr/>
          </p:nvSpPr>
          <p:spPr>
            <a:xfrm>
              <a:off x="615202" y="2075625"/>
              <a:ext cx="3428365" cy="3700145"/>
            </a:xfrm>
            <a:custGeom>
              <a:avLst/>
              <a:gdLst/>
              <a:ahLst/>
              <a:cxnLst/>
              <a:rect l="l" t="t" r="r" b="b"/>
              <a:pathLst>
                <a:path w="3428365" h="3700145">
                  <a:moveTo>
                    <a:pt x="2856656" y="0"/>
                  </a:moveTo>
                  <a:lnTo>
                    <a:pt x="571344" y="0"/>
                  </a:lnTo>
                  <a:lnTo>
                    <a:pt x="524485" y="1893"/>
                  </a:lnTo>
                  <a:lnTo>
                    <a:pt x="478669" y="7477"/>
                  </a:lnTo>
                  <a:lnTo>
                    <a:pt x="434043" y="16604"/>
                  </a:lnTo>
                  <a:lnTo>
                    <a:pt x="390755" y="29127"/>
                  </a:lnTo>
                  <a:lnTo>
                    <a:pt x="348951" y="44899"/>
                  </a:lnTo>
                  <a:lnTo>
                    <a:pt x="308778" y="63772"/>
                  </a:lnTo>
                  <a:lnTo>
                    <a:pt x="270384" y="85600"/>
                  </a:lnTo>
                  <a:lnTo>
                    <a:pt x="233915" y="110236"/>
                  </a:lnTo>
                  <a:lnTo>
                    <a:pt x="199519" y="137532"/>
                  </a:lnTo>
                  <a:lnTo>
                    <a:pt x="167342" y="167342"/>
                  </a:lnTo>
                  <a:lnTo>
                    <a:pt x="137532" y="199519"/>
                  </a:lnTo>
                  <a:lnTo>
                    <a:pt x="110236" y="233915"/>
                  </a:lnTo>
                  <a:lnTo>
                    <a:pt x="85600" y="270384"/>
                  </a:lnTo>
                  <a:lnTo>
                    <a:pt x="63772" y="308778"/>
                  </a:lnTo>
                  <a:lnTo>
                    <a:pt x="44899" y="348951"/>
                  </a:lnTo>
                  <a:lnTo>
                    <a:pt x="29127" y="390755"/>
                  </a:lnTo>
                  <a:lnTo>
                    <a:pt x="16604" y="434043"/>
                  </a:lnTo>
                  <a:lnTo>
                    <a:pt x="7477" y="478668"/>
                  </a:lnTo>
                  <a:lnTo>
                    <a:pt x="1893" y="524484"/>
                  </a:lnTo>
                  <a:lnTo>
                    <a:pt x="0" y="571343"/>
                  </a:lnTo>
                  <a:lnTo>
                    <a:pt x="0" y="3128187"/>
                  </a:lnTo>
                  <a:lnTo>
                    <a:pt x="1893" y="3175046"/>
                  </a:lnTo>
                  <a:lnTo>
                    <a:pt x="7477" y="3220862"/>
                  </a:lnTo>
                  <a:lnTo>
                    <a:pt x="16604" y="3265488"/>
                  </a:lnTo>
                  <a:lnTo>
                    <a:pt x="29127" y="3308776"/>
                  </a:lnTo>
                  <a:lnTo>
                    <a:pt x="44899" y="3350580"/>
                  </a:lnTo>
                  <a:lnTo>
                    <a:pt x="63772" y="3390752"/>
                  </a:lnTo>
                  <a:lnTo>
                    <a:pt x="85600" y="3429147"/>
                  </a:lnTo>
                  <a:lnTo>
                    <a:pt x="110236" y="3465615"/>
                  </a:lnTo>
                  <a:lnTo>
                    <a:pt x="137532" y="3500012"/>
                  </a:lnTo>
                  <a:lnTo>
                    <a:pt x="167342" y="3532188"/>
                  </a:lnTo>
                  <a:lnTo>
                    <a:pt x="199519" y="3561998"/>
                  </a:lnTo>
                  <a:lnTo>
                    <a:pt x="233915" y="3589295"/>
                  </a:lnTo>
                  <a:lnTo>
                    <a:pt x="270384" y="3613930"/>
                  </a:lnTo>
                  <a:lnTo>
                    <a:pt x="308778" y="3635758"/>
                  </a:lnTo>
                  <a:lnTo>
                    <a:pt x="348951" y="3654632"/>
                  </a:lnTo>
                  <a:lnTo>
                    <a:pt x="390755" y="3670403"/>
                  </a:lnTo>
                  <a:lnTo>
                    <a:pt x="434043" y="3682926"/>
                  </a:lnTo>
                  <a:lnTo>
                    <a:pt x="478669" y="3692053"/>
                  </a:lnTo>
                  <a:lnTo>
                    <a:pt x="524485" y="3697637"/>
                  </a:lnTo>
                  <a:lnTo>
                    <a:pt x="571344" y="3699531"/>
                  </a:lnTo>
                  <a:lnTo>
                    <a:pt x="2856656" y="3699531"/>
                  </a:lnTo>
                  <a:lnTo>
                    <a:pt x="2903516" y="3697637"/>
                  </a:lnTo>
                  <a:lnTo>
                    <a:pt x="2949331" y="3692053"/>
                  </a:lnTo>
                  <a:lnTo>
                    <a:pt x="2993957" y="3682926"/>
                  </a:lnTo>
                  <a:lnTo>
                    <a:pt x="3037245" y="3670403"/>
                  </a:lnTo>
                  <a:lnTo>
                    <a:pt x="3079049" y="3654632"/>
                  </a:lnTo>
                  <a:lnTo>
                    <a:pt x="3119222" y="3635758"/>
                  </a:lnTo>
                  <a:lnTo>
                    <a:pt x="3157616" y="3613930"/>
                  </a:lnTo>
                  <a:lnTo>
                    <a:pt x="3194085" y="3589295"/>
                  </a:lnTo>
                  <a:lnTo>
                    <a:pt x="3228481" y="3561998"/>
                  </a:lnTo>
                  <a:lnTo>
                    <a:pt x="3260657" y="3532188"/>
                  </a:lnTo>
                  <a:lnTo>
                    <a:pt x="3290468" y="3500012"/>
                  </a:lnTo>
                  <a:lnTo>
                    <a:pt x="3317764" y="3465615"/>
                  </a:lnTo>
                  <a:lnTo>
                    <a:pt x="3342400" y="3429147"/>
                  </a:lnTo>
                  <a:lnTo>
                    <a:pt x="3364228" y="3390752"/>
                  </a:lnTo>
                  <a:lnTo>
                    <a:pt x="3383101" y="3350580"/>
                  </a:lnTo>
                  <a:lnTo>
                    <a:pt x="3398873" y="3308776"/>
                  </a:lnTo>
                  <a:lnTo>
                    <a:pt x="3411395" y="3265488"/>
                  </a:lnTo>
                  <a:lnTo>
                    <a:pt x="3420522" y="3220862"/>
                  </a:lnTo>
                  <a:lnTo>
                    <a:pt x="3426106" y="3175046"/>
                  </a:lnTo>
                  <a:lnTo>
                    <a:pt x="3428000" y="3128187"/>
                  </a:lnTo>
                  <a:lnTo>
                    <a:pt x="3428000" y="571343"/>
                  </a:lnTo>
                  <a:lnTo>
                    <a:pt x="3426106" y="524484"/>
                  </a:lnTo>
                  <a:lnTo>
                    <a:pt x="3420522" y="478668"/>
                  </a:lnTo>
                  <a:lnTo>
                    <a:pt x="3411395" y="434043"/>
                  </a:lnTo>
                  <a:lnTo>
                    <a:pt x="3398873" y="390755"/>
                  </a:lnTo>
                  <a:lnTo>
                    <a:pt x="3383101" y="348951"/>
                  </a:lnTo>
                  <a:lnTo>
                    <a:pt x="3364228" y="308778"/>
                  </a:lnTo>
                  <a:lnTo>
                    <a:pt x="3342400" y="270384"/>
                  </a:lnTo>
                  <a:lnTo>
                    <a:pt x="3317764" y="233915"/>
                  </a:lnTo>
                  <a:lnTo>
                    <a:pt x="3290468" y="199519"/>
                  </a:lnTo>
                  <a:lnTo>
                    <a:pt x="3260657" y="167342"/>
                  </a:lnTo>
                  <a:lnTo>
                    <a:pt x="3228481" y="137532"/>
                  </a:lnTo>
                  <a:lnTo>
                    <a:pt x="3194085" y="110236"/>
                  </a:lnTo>
                  <a:lnTo>
                    <a:pt x="3157616" y="85600"/>
                  </a:lnTo>
                  <a:lnTo>
                    <a:pt x="3119222" y="63772"/>
                  </a:lnTo>
                  <a:lnTo>
                    <a:pt x="3079049" y="44899"/>
                  </a:lnTo>
                  <a:lnTo>
                    <a:pt x="3037245" y="29127"/>
                  </a:lnTo>
                  <a:lnTo>
                    <a:pt x="2993957" y="16604"/>
                  </a:lnTo>
                  <a:lnTo>
                    <a:pt x="2949331" y="7477"/>
                  </a:lnTo>
                  <a:lnTo>
                    <a:pt x="2903516" y="1893"/>
                  </a:lnTo>
                  <a:lnTo>
                    <a:pt x="2856656"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752856" y="2209800"/>
              <a:ext cx="795528" cy="795527"/>
            </a:xfrm>
            <a:prstGeom prst="rect">
              <a:avLst/>
            </a:prstGeom>
          </p:spPr>
        </p:pic>
        <p:sp>
          <p:nvSpPr>
            <p:cNvPr id="14" name="object 14"/>
            <p:cNvSpPr/>
            <p:nvPr/>
          </p:nvSpPr>
          <p:spPr>
            <a:xfrm>
              <a:off x="897142" y="2354375"/>
              <a:ext cx="507365" cy="507365"/>
            </a:xfrm>
            <a:custGeom>
              <a:avLst/>
              <a:gdLst/>
              <a:ahLst/>
              <a:cxnLst/>
              <a:rect l="l" t="t" r="r" b="b"/>
              <a:pathLst>
                <a:path w="507365" h="507364">
                  <a:moveTo>
                    <a:pt x="422787" y="0"/>
                  </a:moveTo>
                  <a:lnTo>
                    <a:pt x="84559" y="0"/>
                  </a:lnTo>
                  <a:lnTo>
                    <a:pt x="51645" y="6645"/>
                  </a:lnTo>
                  <a:lnTo>
                    <a:pt x="24766" y="24767"/>
                  </a:lnTo>
                  <a:lnTo>
                    <a:pt x="6645" y="51645"/>
                  </a:lnTo>
                  <a:lnTo>
                    <a:pt x="0" y="84560"/>
                  </a:lnTo>
                  <a:lnTo>
                    <a:pt x="0" y="422786"/>
                  </a:lnTo>
                  <a:lnTo>
                    <a:pt x="6645" y="455700"/>
                  </a:lnTo>
                  <a:lnTo>
                    <a:pt x="24766" y="482579"/>
                  </a:lnTo>
                  <a:lnTo>
                    <a:pt x="51645" y="500700"/>
                  </a:lnTo>
                  <a:lnTo>
                    <a:pt x="84559" y="507345"/>
                  </a:lnTo>
                  <a:lnTo>
                    <a:pt x="422787" y="507345"/>
                  </a:lnTo>
                  <a:lnTo>
                    <a:pt x="455701" y="500700"/>
                  </a:lnTo>
                  <a:lnTo>
                    <a:pt x="482580" y="482579"/>
                  </a:lnTo>
                  <a:lnTo>
                    <a:pt x="500702" y="455700"/>
                  </a:lnTo>
                  <a:lnTo>
                    <a:pt x="507347" y="422786"/>
                  </a:lnTo>
                  <a:lnTo>
                    <a:pt x="507347" y="84560"/>
                  </a:lnTo>
                  <a:lnTo>
                    <a:pt x="500702" y="51645"/>
                  </a:lnTo>
                  <a:lnTo>
                    <a:pt x="482580" y="24767"/>
                  </a:lnTo>
                  <a:lnTo>
                    <a:pt x="455701" y="6645"/>
                  </a:lnTo>
                  <a:lnTo>
                    <a:pt x="422787" y="0"/>
                  </a:lnTo>
                  <a:close/>
                </a:path>
              </a:pathLst>
            </a:custGeom>
            <a:solidFill>
              <a:srgbClr val="00A7E1"/>
            </a:solidFill>
          </p:spPr>
          <p:txBody>
            <a:bodyPr wrap="square" lIns="0" tIns="0" rIns="0" bIns="0" rtlCol="0"/>
            <a:lstStyle/>
            <a:p>
              <a:endParaRPr/>
            </a:p>
          </p:txBody>
        </p:sp>
      </p:grpSp>
      <p:sp>
        <p:nvSpPr>
          <p:cNvPr id="15" name="object 15"/>
          <p:cNvSpPr txBox="1">
            <a:spLocks noGrp="1"/>
          </p:cNvSpPr>
          <p:nvPr>
            <p:ph type="title"/>
          </p:nvPr>
        </p:nvSpPr>
        <p:spPr>
          <a:xfrm>
            <a:off x="873498" y="326643"/>
            <a:ext cx="3978910" cy="635000"/>
          </a:xfrm>
          <a:prstGeom prst="rect">
            <a:avLst/>
          </a:prstGeom>
        </p:spPr>
        <p:txBody>
          <a:bodyPr vert="horz" wrap="square" lIns="0" tIns="12700" rIns="0" bIns="0" rtlCol="0">
            <a:spAutoFit/>
          </a:bodyPr>
          <a:lstStyle/>
          <a:p>
            <a:pPr marL="12700">
              <a:lnSpc>
                <a:spcPct val="100000"/>
              </a:lnSpc>
              <a:spcBef>
                <a:spcPts val="100"/>
              </a:spcBef>
            </a:pPr>
            <a:r>
              <a:rPr sz="4000" spc="55" dirty="0"/>
              <a:t>Getting</a:t>
            </a:r>
            <a:r>
              <a:rPr sz="4000" spc="-345" dirty="0"/>
              <a:t> </a:t>
            </a:r>
            <a:r>
              <a:rPr sz="4000" spc="-10" dirty="0"/>
              <a:t>Started</a:t>
            </a:r>
            <a:endParaRPr sz="4000"/>
          </a:p>
        </p:txBody>
      </p:sp>
      <p:sp>
        <p:nvSpPr>
          <p:cNvPr id="16" name="object 16"/>
          <p:cNvSpPr txBox="1"/>
          <p:nvPr/>
        </p:nvSpPr>
        <p:spPr>
          <a:xfrm>
            <a:off x="1101602" y="2457196"/>
            <a:ext cx="99060" cy="269240"/>
          </a:xfrm>
          <a:prstGeom prst="rect">
            <a:avLst/>
          </a:prstGeom>
        </p:spPr>
        <p:txBody>
          <a:bodyPr vert="horz" wrap="square" lIns="0" tIns="12700" rIns="0" bIns="0" rtlCol="0">
            <a:spAutoFit/>
          </a:bodyPr>
          <a:lstStyle/>
          <a:p>
            <a:pPr marL="12700">
              <a:lnSpc>
                <a:spcPct val="100000"/>
              </a:lnSpc>
              <a:spcBef>
                <a:spcPts val="100"/>
              </a:spcBef>
            </a:pPr>
            <a:r>
              <a:rPr sz="1600" spc="-190" dirty="0">
                <a:solidFill>
                  <a:srgbClr val="FFFFFF"/>
                </a:solidFill>
                <a:latin typeface="Calibri"/>
                <a:cs typeface="Calibri"/>
              </a:rPr>
              <a:t>1</a:t>
            </a:r>
            <a:endParaRPr sz="1600">
              <a:latin typeface="Calibri"/>
              <a:cs typeface="Calibri"/>
            </a:endParaRPr>
          </a:p>
        </p:txBody>
      </p:sp>
      <p:sp>
        <p:nvSpPr>
          <p:cNvPr id="17" name="object 17"/>
          <p:cNvSpPr txBox="1"/>
          <p:nvPr/>
        </p:nvSpPr>
        <p:spPr>
          <a:xfrm>
            <a:off x="940133" y="3046476"/>
            <a:ext cx="2697480" cy="431337"/>
          </a:xfrm>
          <a:prstGeom prst="rect">
            <a:avLst/>
          </a:prstGeom>
        </p:spPr>
        <p:txBody>
          <a:bodyPr vert="horz" wrap="square" lIns="0" tIns="9525" rIns="0" bIns="0" rtlCol="0">
            <a:spAutoFit/>
          </a:bodyPr>
          <a:lstStyle/>
          <a:p>
            <a:pPr marL="12700" marR="5080">
              <a:lnSpc>
                <a:spcPct val="101400"/>
              </a:lnSpc>
              <a:spcBef>
                <a:spcPts val="75"/>
              </a:spcBef>
            </a:pPr>
            <a:r>
              <a:rPr sz="1400" dirty="0">
                <a:solidFill>
                  <a:srgbClr val="4C4C4C"/>
                </a:solidFill>
                <a:latin typeface="Arial"/>
                <a:cs typeface="Arial"/>
              </a:rPr>
              <a:t>Download</a:t>
            </a:r>
            <a:r>
              <a:rPr sz="1400" spc="-25" dirty="0">
                <a:solidFill>
                  <a:srgbClr val="4C4C4C"/>
                </a:solidFill>
                <a:latin typeface="Arial"/>
                <a:cs typeface="Arial"/>
              </a:rPr>
              <a:t> </a:t>
            </a:r>
            <a:r>
              <a:rPr sz="1400" dirty="0">
                <a:solidFill>
                  <a:srgbClr val="4C4C4C"/>
                </a:solidFill>
                <a:latin typeface="Arial"/>
                <a:cs typeface="Arial"/>
              </a:rPr>
              <a:t>the</a:t>
            </a:r>
            <a:r>
              <a:rPr sz="1400" spc="-20" dirty="0">
                <a:solidFill>
                  <a:srgbClr val="4C4C4C"/>
                </a:solidFill>
                <a:latin typeface="Arial"/>
                <a:cs typeface="Arial"/>
              </a:rPr>
              <a:t> </a:t>
            </a:r>
            <a:r>
              <a:rPr sz="1400" dirty="0">
                <a:solidFill>
                  <a:srgbClr val="4C4C4C"/>
                </a:solidFill>
                <a:latin typeface="Arial"/>
                <a:cs typeface="Arial"/>
              </a:rPr>
              <a:t>app</a:t>
            </a:r>
            <a:r>
              <a:rPr sz="1400" spc="-25" dirty="0">
                <a:solidFill>
                  <a:srgbClr val="4C4C4C"/>
                </a:solidFill>
                <a:latin typeface="Arial"/>
                <a:cs typeface="Arial"/>
              </a:rPr>
              <a:t> </a:t>
            </a:r>
            <a:r>
              <a:rPr sz="1400" dirty="0">
                <a:solidFill>
                  <a:srgbClr val="4C4C4C"/>
                </a:solidFill>
                <a:latin typeface="Arial"/>
                <a:cs typeface="Arial"/>
              </a:rPr>
              <a:t>on</a:t>
            </a:r>
            <a:r>
              <a:rPr sz="1400" spc="-20" dirty="0">
                <a:solidFill>
                  <a:srgbClr val="4C4C4C"/>
                </a:solidFill>
                <a:latin typeface="Arial"/>
                <a:cs typeface="Arial"/>
              </a:rPr>
              <a:t> </a:t>
            </a:r>
            <a:r>
              <a:rPr sz="1400" dirty="0">
                <a:solidFill>
                  <a:srgbClr val="4C4C4C"/>
                </a:solidFill>
                <a:latin typeface="Arial"/>
                <a:cs typeface="Arial"/>
              </a:rPr>
              <a:t>your</a:t>
            </a:r>
            <a:r>
              <a:rPr sz="1400" spc="-25" dirty="0">
                <a:solidFill>
                  <a:srgbClr val="4C4C4C"/>
                </a:solidFill>
                <a:latin typeface="Arial"/>
                <a:cs typeface="Arial"/>
              </a:rPr>
              <a:t> </a:t>
            </a:r>
            <a:r>
              <a:rPr sz="1400" spc="-10" dirty="0">
                <a:solidFill>
                  <a:srgbClr val="4C4C4C"/>
                </a:solidFill>
                <a:latin typeface="Arial"/>
                <a:cs typeface="Arial"/>
              </a:rPr>
              <a:t>tablet</a:t>
            </a:r>
            <a:r>
              <a:rPr lang="en-US" sz="1400" spc="-10" dirty="0">
                <a:solidFill>
                  <a:srgbClr val="4C4C4C"/>
                </a:solidFill>
                <a:latin typeface="Arial"/>
                <a:cs typeface="Arial"/>
              </a:rPr>
              <a:t> or phone</a:t>
            </a:r>
            <a:r>
              <a:rPr sz="1400" spc="-10" dirty="0">
                <a:solidFill>
                  <a:srgbClr val="4C4C4C"/>
                </a:solidFill>
                <a:latin typeface="Arial"/>
                <a:cs typeface="Arial"/>
              </a:rPr>
              <a:t>:</a:t>
            </a:r>
            <a:endParaRPr sz="1400" dirty="0">
              <a:latin typeface="Arial"/>
              <a:cs typeface="Arial"/>
            </a:endParaRPr>
          </a:p>
        </p:txBody>
      </p:sp>
      <p:grpSp>
        <p:nvGrpSpPr>
          <p:cNvPr id="20" name="object 20"/>
          <p:cNvGrpSpPr/>
          <p:nvPr/>
        </p:nvGrpSpPr>
        <p:grpSpPr>
          <a:xfrm>
            <a:off x="7863840" y="1801367"/>
            <a:ext cx="4063365" cy="4334510"/>
            <a:chOff x="7863840" y="1801367"/>
            <a:chExt cx="4063365" cy="4334510"/>
          </a:xfrm>
        </p:grpSpPr>
        <p:pic>
          <p:nvPicPr>
            <p:cNvPr id="21" name="object 21"/>
            <p:cNvPicPr/>
            <p:nvPr/>
          </p:nvPicPr>
          <p:blipFill>
            <a:blip r:embed="rId6" cstate="print"/>
            <a:stretch>
              <a:fillRect/>
            </a:stretch>
          </p:blipFill>
          <p:spPr>
            <a:xfrm>
              <a:off x="7863840" y="1801367"/>
              <a:ext cx="4062984" cy="4334256"/>
            </a:xfrm>
            <a:prstGeom prst="rect">
              <a:avLst/>
            </a:prstGeom>
          </p:spPr>
        </p:pic>
        <p:sp>
          <p:nvSpPr>
            <p:cNvPr id="22" name="object 22"/>
            <p:cNvSpPr/>
            <p:nvPr/>
          </p:nvSpPr>
          <p:spPr>
            <a:xfrm>
              <a:off x="8140460" y="2075625"/>
              <a:ext cx="3428365" cy="3700145"/>
            </a:xfrm>
            <a:custGeom>
              <a:avLst/>
              <a:gdLst/>
              <a:ahLst/>
              <a:cxnLst/>
              <a:rect l="l" t="t" r="r" b="b"/>
              <a:pathLst>
                <a:path w="3428365" h="3700145">
                  <a:moveTo>
                    <a:pt x="2856656" y="0"/>
                  </a:moveTo>
                  <a:lnTo>
                    <a:pt x="571343" y="0"/>
                  </a:lnTo>
                  <a:lnTo>
                    <a:pt x="524484" y="1893"/>
                  </a:lnTo>
                  <a:lnTo>
                    <a:pt x="478668" y="7477"/>
                  </a:lnTo>
                  <a:lnTo>
                    <a:pt x="434043" y="16604"/>
                  </a:lnTo>
                  <a:lnTo>
                    <a:pt x="390755" y="29127"/>
                  </a:lnTo>
                  <a:lnTo>
                    <a:pt x="348951" y="44899"/>
                  </a:lnTo>
                  <a:lnTo>
                    <a:pt x="308778" y="63772"/>
                  </a:lnTo>
                  <a:lnTo>
                    <a:pt x="270384" y="85600"/>
                  </a:lnTo>
                  <a:lnTo>
                    <a:pt x="233915" y="110236"/>
                  </a:lnTo>
                  <a:lnTo>
                    <a:pt x="199519" y="137532"/>
                  </a:lnTo>
                  <a:lnTo>
                    <a:pt x="167342" y="167342"/>
                  </a:lnTo>
                  <a:lnTo>
                    <a:pt x="137532" y="199519"/>
                  </a:lnTo>
                  <a:lnTo>
                    <a:pt x="110236" y="233915"/>
                  </a:lnTo>
                  <a:lnTo>
                    <a:pt x="85600" y="270384"/>
                  </a:lnTo>
                  <a:lnTo>
                    <a:pt x="63772" y="308778"/>
                  </a:lnTo>
                  <a:lnTo>
                    <a:pt x="44899" y="348951"/>
                  </a:lnTo>
                  <a:lnTo>
                    <a:pt x="29127" y="390755"/>
                  </a:lnTo>
                  <a:lnTo>
                    <a:pt x="16604" y="434043"/>
                  </a:lnTo>
                  <a:lnTo>
                    <a:pt x="7477" y="478668"/>
                  </a:lnTo>
                  <a:lnTo>
                    <a:pt x="1893" y="524484"/>
                  </a:lnTo>
                  <a:lnTo>
                    <a:pt x="0" y="571343"/>
                  </a:lnTo>
                  <a:lnTo>
                    <a:pt x="0" y="3128187"/>
                  </a:lnTo>
                  <a:lnTo>
                    <a:pt x="1893" y="3175046"/>
                  </a:lnTo>
                  <a:lnTo>
                    <a:pt x="7477" y="3220862"/>
                  </a:lnTo>
                  <a:lnTo>
                    <a:pt x="16604" y="3265488"/>
                  </a:lnTo>
                  <a:lnTo>
                    <a:pt x="29127" y="3308776"/>
                  </a:lnTo>
                  <a:lnTo>
                    <a:pt x="44899" y="3350580"/>
                  </a:lnTo>
                  <a:lnTo>
                    <a:pt x="63772" y="3390752"/>
                  </a:lnTo>
                  <a:lnTo>
                    <a:pt x="85600" y="3429147"/>
                  </a:lnTo>
                  <a:lnTo>
                    <a:pt x="110236" y="3465615"/>
                  </a:lnTo>
                  <a:lnTo>
                    <a:pt x="137532" y="3500012"/>
                  </a:lnTo>
                  <a:lnTo>
                    <a:pt x="167342" y="3532188"/>
                  </a:lnTo>
                  <a:lnTo>
                    <a:pt x="199519" y="3561998"/>
                  </a:lnTo>
                  <a:lnTo>
                    <a:pt x="233915" y="3589295"/>
                  </a:lnTo>
                  <a:lnTo>
                    <a:pt x="270384" y="3613930"/>
                  </a:lnTo>
                  <a:lnTo>
                    <a:pt x="308778" y="3635758"/>
                  </a:lnTo>
                  <a:lnTo>
                    <a:pt x="348951" y="3654632"/>
                  </a:lnTo>
                  <a:lnTo>
                    <a:pt x="390755" y="3670403"/>
                  </a:lnTo>
                  <a:lnTo>
                    <a:pt x="434043" y="3682926"/>
                  </a:lnTo>
                  <a:lnTo>
                    <a:pt x="478668" y="3692053"/>
                  </a:lnTo>
                  <a:lnTo>
                    <a:pt x="524484" y="3697637"/>
                  </a:lnTo>
                  <a:lnTo>
                    <a:pt x="571343" y="3699531"/>
                  </a:lnTo>
                  <a:lnTo>
                    <a:pt x="2856656" y="3699531"/>
                  </a:lnTo>
                  <a:lnTo>
                    <a:pt x="2903515" y="3697637"/>
                  </a:lnTo>
                  <a:lnTo>
                    <a:pt x="2949331" y="3692053"/>
                  </a:lnTo>
                  <a:lnTo>
                    <a:pt x="2993957" y="3682926"/>
                  </a:lnTo>
                  <a:lnTo>
                    <a:pt x="3037245" y="3670403"/>
                  </a:lnTo>
                  <a:lnTo>
                    <a:pt x="3079049" y="3654632"/>
                  </a:lnTo>
                  <a:lnTo>
                    <a:pt x="3119221" y="3635758"/>
                  </a:lnTo>
                  <a:lnTo>
                    <a:pt x="3157616" y="3613930"/>
                  </a:lnTo>
                  <a:lnTo>
                    <a:pt x="3194084" y="3589295"/>
                  </a:lnTo>
                  <a:lnTo>
                    <a:pt x="3228481" y="3561998"/>
                  </a:lnTo>
                  <a:lnTo>
                    <a:pt x="3260657" y="3532188"/>
                  </a:lnTo>
                  <a:lnTo>
                    <a:pt x="3290467" y="3500012"/>
                  </a:lnTo>
                  <a:lnTo>
                    <a:pt x="3317764" y="3465615"/>
                  </a:lnTo>
                  <a:lnTo>
                    <a:pt x="3342400" y="3429147"/>
                  </a:lnTo>
                  <a:lnTo>
                    <a:pt x="3364228" y="3390752"/>
                  </a:lnTo>
                  <a:lnTo>
                    <a:pt x="3383101" y="3350580"/>
                  </a:lnTo>
                  <a:lnTo>
                    <a:pt x="3398872" y="3308776"/>
                  </a:lnTo>
                  <a:lnTo>
                    <a:pt x="3411395" y="3265488"/>
                  </a:lnTo>
                  <a:lnTo>
                    <a:pt x="3420522" y="3220862"/>
                  </a:lnTo>
                  <a:lnTo>
                    <a:pt x="3426106" y="3175046"/>
                  </a:lnTo>
                  <a:lnTo>
                    <a:pt x="3428000" y="3128187"/>
                  </a:lnTo>
                  <a:lnTo>
                    <a:pt x="3428000" y="571343"/>
                  </a:lnTo>
                  <a:lnTo>
                    <a:pt x="3426106" y="524484"/>
                  </a:lnTo>
                  <a:lnTo>
                    <a:pt x="3420522" y="478668"/>
                  </a:lnTo>
                  <a:lnTo>
                    <a:pt x="3411395" y="434043"/>
                  </a:lnTo>
                  <a:lnTo>
                    <a:pt x="3398872" y="390755"/>
                  </a:lnTo>
                  <a:lnTo>
                    <a:pt x="3383101" y="348951"/>
                  </a:lnTo>
                  <a:lnTo>
                    <a:pt x="3364228" y="308778"/>
                  </a:lnTo>
                  <a:lnTo>
                    <a:pt x="3342400" y="270384"/>
                  </a:lnTo>
                  <a:lnTo>
                    <a:pt x="3317764" y="233915"/>
                  </a:lnTo>
                  <a:lnTo>
                    <a:pt x="3290467" y="199519"/>
                  </a:lnTo>
                  <a:lnTo>
                    <a:pt x="3260657" y="167342"/>
                  </a:lnTo>
                  <a:lnTo>
                    <a:pt x="3228481" y="137532"/>
                  </a:lnTo>
                  <a:lnTo>
                    <a:pt x="3194084" y="110236"/>
                  </a:lnTo>
                  <a:lnTo>
                    <a:pt x="3157616" y="85600"/>
                  </a:lnTo>
                  <a:lnTo>
                    <a:pt x="3119221" y="63772"/>
                  </a:lnTo>
                  <a:lnTo>
                    <a:pt x="3079049" y="44899"/>
                  </a:lnTo>
                  <a:lnTo>
                    <a:pt x="3037245" y="29127"/>
                  </a:lnTo>
                  <a:lnTo>
                    <a:pt x="2993957" y="16604"/>
                  </a:lnTo>
                  <a:lnTo>
                    <a:pt x="2949331" y="7477"/>
                  </a:lnTo>
                  <a:lnTo>
                    <a:pt x="2903515" y="1893"/>
                  </a:lnTo>
                  <a:lnTo>
                    <a:pt x="2856656" y="0"/>
                  </a:lnTo>
                  <a:close/>
                </a:path>
              </a:pathLst>
            </a:custGeom>
            <a:solidFill>
              <a:srgbClr val="FFFFFF"/>
            </a:solidFill>
          </p:spPr>
          <p:txBody>
            <a:bodyPr wrap="square" lIns="0" tIns="0" rIns="0" bIns="0" rtlCol="0"/>
            <a:lstStyle/>
            <a:p>
              <a:endParaRPr/>
            </a:p>
          </p:txBody>
        </p:sp>
        <p:pic>
          <p:nvPicPr>
            <p:cNvPr id="23" name="object 23"/>
            <p:cNvPicPr/>
            <p:nvPr/>
          </p:nvPicPr>
          <p:blipFill>
            <a:blip r:embed="rId7" cstate="print"/>
            <a:stretch>
              <a:fillRect/>
            </a:stretch>
          </p:blipFill>
          <p:spPr>
            <a:xfrm>
              <a:off x="8278368" y="2209800"/>
              <a:ext cx="795527" cy="795527"/>
            </a:xfrm>
            <a:prstGeom prst="rect">
              <a:avLst/>
            </a:prstGeom>
          </p:spPr>
        </p:pic>
        <p:sp>
          <p:nvSpPr>
            <p:cNvPr id="24" name="object 24"/>
            <p:cNvSpPr/>
            <p:nvPr/>
          </p:nvSpPr>
          <p:spPr>
            <a:xfrm>
              <a:off x="8422400" y="2354375"/>
              <a:ext cx="507365" cy="507365"/>
            </a:xfrm>
            <a:custGeom>
              <a:avLst/>
              <a:gdLst/>
              <a:ahLst/>
              <a:cxnLst/>
              <a:rect l="l" t="t" r="r" b="b"/>
              <a:pathLst>
                <a:path w="507365" h="507364">
                  <a:moveTo>
                    <a:pt x="422788" y="0"/>
                  </a:moveTo>
                  <a:lnTo>
                    <a:pt x="84559" y="0"/>
                  </a:lnTo>
                  <a:lnTo>
                    <a:pt x="51645" y="6645"/>
                  </a:lnTo>
                  <a:lnTo>
                    <a:pt x="24766" y="24767"/>
                  </a:lnTo>
                  <a:lnTo>
                    <a:pt x="6645" y="51645"/>
                  </a:lnTo>
                  <a:lnTo>
                    <a:pt x="0" y="84560"/>
                  </a:lnTo>
                  <a:lnTo>
                    <a:pt x="0" y="422786"/>
                  </a:lnTo>
                  <a:lnTo>
                    <a:pt x="6645" y="455700"/>
                  </a:lnTo>
                  <a:lnTo>
                    <a:pt x="24766" y="482579"/>
                  </a:lnTo>
                  <a:lnTo>
                    <a:pt x="51645" y="500700"/>
                  </a:lnTo>
                  <a:lnTo>
                    <a:pt x="84559" y="507345"/>
                  </a:lnTo>
                  <a:lnTo>
                    <a:pt x="422788" y="507345"/>
                  </a:lnTo>
                  <a:lnTo>
                    <a:pt x="455702" y="500700"/>
                  </a:lnTo>
                  <a:lnTo>
                    <a:pt x="482580" y="482579"/>
                  </a:lnTo>
                  <a:lnTo>
                    <a:pt x="500702" y="455700"/>
                  </a:lnTo>
                  <a:lnTo>
                    <a:pt x="507347" y="422786"/>
                  </a:lnTo>
                  <a:lnTo>
                    <a:pt x="507347" y="84560"/>
                  </a:lnTo>
                  <a:lnTo>
                    <a:pt x="500702" y="51645"/>
                  </a:lnTo>
                  <a:lnTo>
                    <a:pt x="482580" y="24767"/>
                  </a:lnTo>
                  <a:lnTo>
                    <a:pt x="455702" y="6645"/>
                  </a:lnTo>
                  <a:lnTo>
                    <a:pt x="422788" y="0"/>
                  </a:lnTo>
                  <a:close/>
                </a:path>
              </a:pathLst>
            </a:custGeom>
            <a:solidFill>
              <a:srgbClr val="00A7E1"/>
            </a:solidFill>
          </p:spPr>
          <p:txBody>
            <a:bodyPr wrap="square" lIns="0" tIns="0" rIns="0" bIns="0" rtlCol="0"/>
            <a:lstStyle/>
            <a:p>
              <a:endParaRPr/>
            </a:p>
          </p:txBody>
        </p:sp>
      </p:grpSp>
      <p:sp>
        <p:nvSpPr>
          <p:cNvPr id="25" name="object 25"/>
          <p:cNvSpPr txBox="1"/>
          <p:nvPr/>
        </p:nvSpPr>
        <p:spPr>
          <a:xfrm>
            <a:off x="8606223" y="2457196"/>
            <a:ext cx="140335" cy="269240"/>
          </a:xfrm>
          <a:prstGeom prst="rect">
            <a:avLst/>
          </a:prstGeom>
        </p:spPr>
        <p:txBody>
          <a:bodyPr vert="horz" wrap="square" lIns="0" tIns="12700" rIns="0" bIns="0" rtlCol="0">
            <a:spAutoFit/>
          </a:bodyPr>
          <a:lstStyle/>
          <a:p>
            <a:pPr marL="12700">
              <a:lnSpc>
                <a:spcPct val="100000"/>
              </a:lnSpc>
              <a:spcBef>
                <a:spcPts val="100"/>
              </a:spcBef>
            </a:pPr>
            <a:r>
              <a:rPr sz="1600" spc="35" dirty="0">
                <a:solidFill>
                  <a:srgbClr val="FFFFFF"/>
                </a:solidFill>
                <a:latin typeface="Calibri"/>
                <a:cs typeface="Calibri"/>
              </a:rPr>
              <a:t>3</a:t>
            </a:r>
            <a:endParaRPr sz="1600">
              <a:latin typeface="Calibri"/>
              <a:cs typeface="Calibri"/>
            </a:endParaRPr>
          </a:p>
        </p:txBody>
      </p:sp>
      <p:sp>
        <p:nvSpPr>
          <p:cNvPr id="26" name="object 26"/>
          <p:cNvSpPr txBox="1"/>
          <p:nvPr/>
        </p:nvSpPr>
        <p:spPr>
          <a:xfrm>
            <a:off x="4726242" y="3046476"/>
            <a:ext cx="1779905" cy="2172326"/>
          </a:xfrm>
          <a:prstGeom prst="rect">
            <a:avLst/>
          </a:prstGeom>
        </p:spPr>
        <p:txBody>
          <a:bodyPr vert="horz" wrap="square" lIns="0" tIns="9525" rIns="0" bIns="0" rtlCol="0">
            <a:spAutoFit/>
          </a:bodyPr>
          <a:lstStyle/>
          <a:p>
            <a:pPr marL="12700" marR="5080">
              <a:lnSpc>
                <a:spcPct val="101400"/>
              </a:lnSpc>
              <a:spcBef>
                <a:spcPts val="75"/>
              </a:spcBef>
            </a:pPr>
            <a:r>
              <a:rPr sz="1400" dirty="0">
                <a:solidFill>
                  <a:srgbClr val="4C4C4C"/>
                </a:solidFill>
                <a:latin typeface="Arial"/>
                <a:cs typeface="Arial"/>
              </a:rPr>
              <a:t>Log</a:t>
            </a:r>
            <a:r>
              <a:rPr sz="1400" spc="-20" dirty="0">
                <a:solidFill>
                  <a:srgbClr val="4C4C4C"/>
                </a:solidFill>
                <a:latin typeface="Arial"/>
                <a:cs typeface="Arial"/>
              </a:rPr>
              <a:t> </a:t>
            </a:r>
            <a:r>
              <a:rPr sz="1400" dirty="0">
                <a:solidFill>
                  <a:srgbClr val="4C4C4C"/>
                </a:solidFill>
                <a:latin typeface="Arial"/>
                <a:cs typeface="Arial"/>
              </a:rPr>
              <a:t>in</a:t>
            </a:r>
            <a:r>
              <a:rPr sz="1400" spc="-15" dirty="0">
                <a:solidFill>
                  <a:srgbClr val="4C4C4C"/>
                </a:solidFill>
                <a:latin typeface="Arial"/>
                <a:cs typeface="Arial"/>
              </a:rPr>
              <a:t> </a:t>
            </a:r>
            <a:r>
              <a:rPr sz="1400" dirty="0">
                <a:solidFill>
                  <a:srgbClr val="4C4C4C"/>
                </a:solidFill>
                <a:latin typeface="Arial"/>
                <a:cs typeface="Arial"/>
              </a:rPr>
              <a:t>with</a:t>
            </a:r>
            <a:r>
              <a:rPr sz="1400" spc="-15" dirty="0">
                <a:solidFill>
                  <a:srgbClr val="4C4C4C"/>
                </a:solidFill>
                <a:latin typeface="Arial"/>
                <a:cs typeface="Arial"/>
              </a:rPr>
              <a:t> </a:t>
            </a:r>
            <a:r>
              <a:rPr sz="1400" spc="-10" dirty="0">
                <a:solidFill>
                  <a:srgbClr val="4C4C4C"/>
                </a:solidFill>
                <a:latin typeface="Arial"/>
                <a:cs typeface="Arial"/>
              </a:rPr>
              <a:t>credentials </a:t>
            </a:r>
            <a:r>
              <a:rPr sz="1400" dirty="0">
                <a:solidFill>
                  <a:srgbClr val="4C4C4C"/>
                </a:solidFill>
                <a:latin typeface="Arial"/>
                <a:cs typeface="Arial"/>
              </a:rPr>
              <a:t>provided</a:t>
            </a:r>
            <a:r>
              <a:rPr sz="1400" spc="-30" dirty="0">
                <a:solidFill>
                  <a:srgbClr val="4C4C4C"/>
                </a:solidFill>
                <a:latin typeface="Arial"/>
                <a:cs typeface="Arial"/>
              </a:rPr>
              <a:t> </a:t>
            </a:r>
            <a:r>
              <a:rPr sz="1400" dirty="0">
                <a:solidFill>
                  <a:srgbClr val="4C4C4C"/>
                </a:solidFill>
                <a:latin typeface="Arial"/>
                <a:cs typeface="Arial"/>
              </a:rPr>
              <a:t>by</a:t>
            </a:r>
            <a:r>
              <a:rPr sz="1400" spc="-30" dirty="0">
                <a:solidFill>
                  <a:srgbClr val="4C4C4C"/>
                </a:solidFill>
                <a:latin typeface="Arial"/>
                <a:cs typeface="Arial"/>
              </a:rPr>
              <a:t> </a:t>
            </a:r>
            <a:r>
              <a:rPr lang="en-US" sz="1400" spc="-10" dirty="0">
                <a:solidFill>
                  <a:srgbClr val="4C4C4C"/>
                </a:solidFill>
                <a:latin typeface="Arial"/>
                <a:cs typeface="Arial"/>
              </a:rPr>
              <a:t>your Fleet Manager or S</a:t>
            </a:r>
            <a:r>
              <a:rPr sz="1400" spc="-10" dirty="0">
                <a:solidFill>
                  <a:srgbClr val="4C4C4C"/>
                </a:solidFill>
                <a:latin typeface="Arial"/>
                <a:cs typeface="Arial"/>
              </a:rPr>
              <a:t>upport.</a:t>
            </a:r>
            <a:br>
              <a:rPr lang="en-US" sz="1400" spc="-10" dirty="0">
                <a:solidFill>
                  <a:srgbClr val="4C4C4C"/>
                </a:solidFill>
                <a:latin typeface="Arial"/>
                <a:cs typeface="Arial"/>
              </a:rPr>
            </a:br>
            <a:br>
              <a:rPr lang="en-US" sz="1400" spc="-10" dirty="0">
                <a:solidFill>
                  <a:srgbClr val="4C4C4C"/>
                </a:solidFill>
                <a:latin typeface="Arial"/>
                <a:cs typeface="Arial"/>
              </a:rPr>
            </a:br>
            <a:r>
              <a:rPr lang="en-US" sz="1400" spc="-10" dirty="0">
                <a:solidFill>
                  <a:srgbClr val="4C4C4C"/>
                </a:solidFill>
                <a:latin typeface="Arial"/>
                <a:cs typeface="Arial"/>
              </a:rPr>
              <a:t>Pressing the “Forgot Password” link will generate an email to your email address on file with a link to reset your password.</a:t>
            </a:r>
            <a:endParaRPr sz="1400" dirty="0">
              <a:latin typeface="Arial"/>
              <a:cs typeface="Arial"/>
            </a:endParaRPr>
          </a:p>
        </p:txBody>
      </p:sp>
      <p:sp>
        <p:nvSpPr>
          <p:cNvPr id="28" name="object 28"/>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3</a:t>
            </a:fld>
            <a:endParaRPr spc="-25" dirty="0"/>
          </a:p>
        </p:txBody>
      </p:sp>
      <p:sp>
        <p:nvSpPr>
          <p:cNvPr id="9" name="object 9"/>
          <p:cNvSpPr txBox="1"/>
          <p:nvPr/>
        </p:nvSpPr>
        <p:spPr>
          <a:xfrm>
            <a:off x="8489074" y="3010855"/>
            <a:ext cx="2731135" cy="1090042"/>
          </a:xfrm>
          <a:prstGeom prst="rect">
            <a:avLst/>
          </a:prstGeom>
        </p:spPr>
        <p:txBody>
          <a:bodyPr vert="horz" wrap="square" lIns="0" tIns="12700" rIns="0" bIns="0" rtlCol="0">
            <a:spAutoFit/>
          </a:bodyPr>
          <a:lstStyle/>
          <a:p>
            <a:pPr marL="12700" marR="5080">
              <a:lnSpc>
                <a:spcPct val="99800"/>
              </a:lnSpc>
              <a:spcBef>
                <a:spcPts val="100"/>
              </a:spcBef>
            </a:pPr>
            <a:r>
              <a:rPr sz="1400" dirty="0">
                <a:solidFill>
                  <a:srgbClr val="4C4C4C"/>
                </a:solidFill>
                <a:latin typeface="Arial"/>
                <a:cs typeface="Arial"/>
              </a:rPr>
              <a:t>Upon</a:t>
            </a:r>
            <a:r>
              <a:rPr sz="1400" spc="-20" dirty="0">
                <a:solidFill>
                  <a:srgbClr val="4C4C4C"/>
                </a:solidFill>
                <a:latin typeface="Arial"/>
                <a:cs typeface="Arial"/>
              </a:rPr>
              <a:t> </a:t>
            </a:r>
            <a:r>
              <a:rPr sz="1400" dirty="0">
                <a:solidFill>
                  <a:srgbClr val="4C4C4C"/>
                </a:solidFill>
                <a:latin typeface="Arial"/>
                <a:cs typeface="Arial"/>
              </a:rPr>
              <a:t>first</a:t>
            </a:r>
            <a:r>
              <a:rPr sz="1400" spc="-20" dirty="0">
                <a:solidFill>
                  <a:srgbClr val="4C4C4C"/>
                </a:solidFill>
                <a:latin typeface="Arial"/>
                <a:cs typeface="Arial"/>
              </a:rPr>
              <a:t> </a:t>
            </a:r>
            <a:r>
              <a:rPr sz="1400" dirty="0">
                <a:solidFill>
                  <a:srgbClr val="4C4C4C"/>
                </a:solidFill>
                <a:latin typeface="Arial"/>
                <a:cs typeface="Arial"/>
              </a:rPr>
              <a:t>log</a:t>
            </a:r>
            <a:r>
              <a:rPr sz="1400" spc="-20" dirty="0">
                <a:solidFill>
                  <a:srgbClr val="4C4C4C"/>
                </a:solidFill>
                <a:latin typeface="Arial"/>
                <a:cs typeface="Arial"/>
              </a:rPr>
              <a:t> </a:t>
            </a:r>
            <a:r>
              <a:rPr sz="1400" dirty="0">
                <a:solidFill>
                  <a:srgbClr val="4C4C4C"/>
                </a:solidFill>
                <a:latin typeface="Arial"/>
                <a:cs typeface="Arial"/>
              </a:rPr>
              <a:t>in,</a:t>
            </a:r>
            <a:r>
              <a:rPr sz="1400" spc="-20" dirty="0">
                <a:solidFill>
                  <a:srgbClr val="4C4C4C"/>
                </a:solidFill>
                <a:latin typeface="Arial"/>
                <a:cs typeface="Arial"/>
              </a:rPr>
              <a:t> </a:t>
            </a:r>
            <a:r>
              <a:rPr sz="1400" dirty="0">
                <a:solidFill>
                  <a:srgbClr val="4C4C4C"/>
                </a:solidFill>
                <a:latin typeface="Arial"/>
                <a:cs typeface="Arial"/>
              </a:rPr>
              <a:t>please</a:t>
            </a:r>
            <a:r>
              <a:rPr sz="1400" spc="-20" dirty="0">
                <a:solidFill>
                  <a:srgbClr val="4C4C4C"/>
                </a:solidFill>
                <a:latin typeface="Arial"/>
                <a:cs typeface="Arial"/>
              </a:rPr>
              <a:t> </a:t>
            </a:r>
            <a:r>
              <a:rPr sz="1400" spc="-10" dirty="0">
                <a:solidFill>
                  <a:srgbClr val="4C4C4C"/>
                </a:solidFill>
                <a:latin typeface="Arial"/>
                <a:cs typeface="Arial"/>
              </a:rPr>
              <a:t>choose </a:t>
            </a:r>
            <a:r>
              <a:rPr sz="1400" dirty="0">
                <a:solidFill>
                  <a:srgbClr val="4C4C4C"/>
                </a:solidFill>
                <a:latin typeface="Arial"/>
                <a:cs typeface="Arial"/>
              </a:rPr>
              <a:t>Allow</a:t>
            </a:r>
            <a:r>
              <a:rPr sz="1400" spc="-20" dirty="0">
                <a:solidFill>
                  <a:srgbClr val="4C4C4C"/>
                </a:solidFill>
                <a:latin typeface="Arial"/>
                <a:cs typeface="Arial"/>
              </a:rPr>
              <a:t> </a:t>
            </a:r>
            <a:r>
              <a:rPr sz="1400" spc="-25" dirty="0">
                <a:solidFill>
                  <a:srgbClr val="4C4C4C"/>
                </a:solidFill>
                <a:latin typeface="Arial"/>
                <a:cs typeface="Arial"/>
              </a:rPr>
              <a:t>for </a:t>
            </a:r>
            <a:r>
              <a:rPr sz="1400" dirty="0">
                <a:solidFill>
                  <a:srgbClr val="4C4C4C"/>
                </a:solidFill>
                <a:latin typeface="Arial"/>
                <a:cs typeface="Arial"/>
              </a:rPr>
              <a:t>location</a:t>
            </a:r>
            <a:r>
              <a:rPr sz="1400" spc="-40" dirty="0">
                <a:solidFill>
                  <a:srgbClr val="4C4C4C"/>
                </a:solidFill>
                <a:latin typeface="Arial"/>
                <a:cs typeface="Arial"/>
              </a:rPr>
              <a:t> </a:t>
            </a:r>
            <a:r>
              <a:rPr sz="1400" dirty="0">
                <a:solidFill>
                  <a:srgbClr val="4C4C4C"/>
                </a:solidFill>
                <a:latin typeface="Arial"/>
                <a:cs typeface="Arial"/>
              </a:rPr>
              <a:t>services.</a:t>
            </a:r>
            <a:r>
              <a:rPr sz="1400" spc="-40" dirty="0">
                <a:solidFill>
                  <a:srgbClr val="4C4C4C"/>
                </a:solidFill>
                <a:latin typeface="Arial"/>
                <a:cs typeface="Arial"/>
              </a:rPr>
              <a:t> </a:t>
            </a:r>
            <a:r>
              <a:rPr sz="1400" dirty="0">
                <a:solidFill>
                  <a:srgbClr val="4C4C4C"/>
                </a:solidFill>
                <a:latin typeface="Arial"/>
                <a:cs typeface="Arial"/>
              </a:rPr>
              <a:t>Choose</a:t>
            </a:r>
            <a:r>
              <a:rPr sz="1400" spc="-40" dirty="0">
                <a:solidFill>
                  <a:srgbClr val="4C4C4C"/>
                </a:solidFill>
                <a:latin typeface="Arial"/>
                <a:cs typeface="Arial"/>
              </a:rPr>
              <a:t> </a:t>
            </a:r>
            <a:r>
              <a:rPr sz="1400" dirty="0">
                <a:solidFill>
                  <a:srgbClr val="4C4C4C"/>
                </a:solidFill>
                <a:latin typeface="Arial"/>
                <a:cs typeface="Arial"/>
              </a:rPr>
              <a:t>OK</a:t>
            </a:r>
            <a:r>
              <a:rPr sz="1400" spc="-30" dirty="0">
                <a:solidFill>
                  <a:srgbClr val="4C4C4C"/>
                </a:solidFill>
                <a:latin typeface="Arial"/>
                <a:cs typeface="Arial"/>
              </a:rPr>
              <a:t> </a:t>
            </a:r>
            <a:r>
              <a:rPr sz="1400" spc="-25" dirty="0">
                <a:solidFill>
                  <a:srgbClr val="4C4C4C"/>
                </a:solidFill>
                <a:latin typeface="Arial"/>
                <a:cs typeface="Arial"/>
              </a:rPr>
              <a:t>to </a:t>
            </a:r>
            <a:r>
              <a:rPr sz="1400" dirty="0">
                <a:solidFill>
                  <a:srgbClr val="4C4C4C"/>
                </a:solidFill>
                <a:latin typeface="Arial"/>
                <a:cs typeface="Arial"/>
              </a:rPr>
              <a:t>allow</a:t>
            </a:r>
            <a:r>
              <a:rPr sz="1400" spc="-25" dirty="0">
                <a:solidFill>
                  <a:srgbClr val="4C4C4C"/>
                </a:solidFill>
                <a:latin typeface="Arial"/>
                <a:cs typeface="Arial"/>
              </a:rPr>
              <a:t> </a:t>
            </a:r>
            <a:r>
              <a:rPr lang="en-US" sz="1400" dirty="0">
                <a:solidFill>
                  <a:srgbClr val="4C4C4C"/>
                </a:solidFill>
                <a:latin typeface="Arial"/>
                <a:cs typeface="Arial"/>
              </a:rPr>
              <a:t>the app</a:t>
            </a:r>
            <a:r>
              <a:rPr sz="1400" spc="-25" dirty="0">
                <a:solidFill>
                  <a:srgbClr val="4C4C4C"/>
                </a:solidFill>
                <a:latin typeface="Arial"/>
                <a:cs typeface="Arial"/>
              </a:rPr>
              <a:t> </a:t>
            </a:r>
            <a:r>
              <a:rPr sz="1400" dirty="0">
                <a:solidFill>
                  <a:srgbClr val="4C4C4C"/>
                </a:solidFill>
                <a:latin typeface="Arial"/>
                <a:cs typeface="Arial"/>
              </a:rPr>
              <a:t>to</a:t>
            </a:r>
            <a:r>
              <a:rPr sz="1400" spc="-25" dirty="0">
                <a:solidFill>
                  <a:srgbClr val="4C4C4C"/>
                </a:solidFill>
                <a:latin typeface="Arial"/>
                <a:cs typeface="Arial"/>
              </a:rPr>
              <a:t> use </a:t>
            </a:r>
            <a:r>
              <a:rPr sz="1400" dirty="0">
                <a:solidFill>
                  <a:srgbClr val="4C4C4C"/>
                </a:solidFill>
                <a:latin typeface="Arial"/>
                <a:cs typeface="Arial"/>
              </a:rPr>
              <a:t>bluetooth.</a:t>
            </a:r>
            <a:r>
              <a:rPr sz="1400" spc="-20" dirty="0">
                <a:solidFill>
                  <a:srgbClr val="4C4C4C"/>
                </a:solidFill>
                <a:latin typeface="Arial"/>
                <a:cs typeface="Arial"/>
              </a:rPr>
              <a:t> </a:t>
            </a:r>
            <a:r>
              <a:rPr sz="1400" spc="-10" dirty="0">
                <a:solidFill>
                  <a:srgbClr val="4C4C4C"/>
                </a:solidFill>
                <a:latin typeface="Arial"/>
                <a:cs typeface="Arial"/>
              </a:rPr>
              <a:t>Choose</a:t>
            </a:r>
            <a:r>
              <a:rPr sz="1400" spc="-90" dirty="0">
                <a:solidFill>
                  <a:srgbClr val="4C4C4C"/>
                </a:solidFill>
                <a:latin typeface="Arial"/>
                <a:cs typeface="Arial"/>
              </a:rPr>
              <a:t> </a:t>
            </a:r>
            <a:r>
              <a:rPr sz="1400" dirty="0">
                <a:solidFill>
                  <a:srgbClr val="4C4C4C"/>
                </a:solidFill>
                <a:latin typeface="Arial"/>
                <a:cs typeface="Arial"/>
              </a:rPr>
              <a:t>All</a:t>
            </a:r>
            <a:r>
              <a:rPr sz="1400" spc="-10" dirty="0">
                <a:solidFill>
                  <a:srgbClr val="4C4C4C"/>
                </a:solidFill>
                <a:latin typeface="Arial"/>
                <a:cs typeface="Arial"/>
              </a:rPr>
              <a:t> </a:t>
            </a:r>
            <a:r>
              <a:rPr sz="1400" dirty="0">
                <a:solidFill>
                  <a:srgbClr val="4C4C4C"/>
                </a:solidFill>
                <a:latin typeface="Arial"/>
                <a:cs typeface="Arial"/>
              </a:rPr>
              <a:t>to</a:t>
            </a:r>
            <a:r>
              <a:rPr sz="1400" spc="-15" dirty="0">
                <a:solidFill>
                  <a:srgbClr val="4C4C4C"/>
                </a:solidFill>
                <a:latin typeface="Arial"/>
                <a:cs typeface="Arial"/>
              </a:rPr>
              <a:t> </a:t>
            </a:r>
            <a:r>
              <a:rPr sz="1400" spc="-10" dirty="0">
                <a:solidFill>
                  <a:srgbClr val="4C4C4C"/>
                </a:solidFill>
                <a:latin typeface="Arial"/>
                <a:cs typeface="Arial"/>
              </a:rPr>
              <a:t>receive </a:t>
            </a:r>
            <a:r>
              <a:rPr sz="1400" dirty="0">
                <a:solidFill>
                  <a:srgbClr val="4C4C4C"/>
                </a:solidFill>
                <a:latin typeface="Arial"/>
                <a:cs typeface="Arial"/>
              </a:rPr>
              <a:t>push</a:t>
            </a:r>
            <a:r>
              <a:rPr sz="1400" spc="-40" dirty="0">
                <a:solidFill>
                  <a:srgbClr val="4C4C4C"/>
                </a:solidFill>
                <a:latin typeface="Arial"/>
                <a:cs typeface="Arial"/>
              </a:rPr>
              <a:t> </a:t>
            </a:r>
            <a:r>
              <a:rPr sz="1400" dirty="0">
                <a:solidFill>
                  <a:srgbClr val="4C4C4C"/>
                </a:solidFill>
                <a:latin typeface="Arial"/>
                <a:cs typeface="Arial"/>
              </a:rPr>
              <a:t>notifications.</a:t>
            </a:r>
            <a:r>
              <a:rPr sz="1400" spc="-40" dirty="0">
                <a:solidFill>
                  <a:srgbClr val="4C4C4C"/>
                </a:solidFill>
                <a:latin typeface="Arial"/>
                <a:cs typeface="Arial"/>
              </a:rPr>
              <a:t> </a:t>
            </a:r>
            <a:endParaRPr sz="1400" dirty="0">
              <a:latin typeface="Arial"/>
              <a:cs typeface="Arial"/>
            </a:endParaRPr>
          </a:p>
        </p:txBody>
      </p:sp>
      <p:pic>
        <p:nvPicPr>
          <p:cNvPr id="3074" name="Picture 2" descr="Azuga Logo PNG Vector (SVG) Free Download">
            <a:extLst>
              <a:ext uri="{FF2B5EF4-FFF2-40B4-BE49-F238E27FC236}">
                <a16:creationId xmlns:a16="http://schemas.microsoft.com/office/drawing/2014/main" id="{8A39CB07-F80A-A83B-DF80-D8C1E2F72A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 name="Rectangle: Rounded Corners 89">
            <a:extLst>
              <a:ext uri="{FF2B5EF4-FFF2-40B4-BE49-F238E27FC236}">
                <a16:creationId xmlns:a16="http://schemas.microsoft.com/office/drawing/2014/main" id="{723C77DF-EA7F-B886-7B1C-2D73B418F199}"/>
              </a:ext>
            </a:extLst>
          </p:cNvPr>
          <p:cNvSpPr/>
          <p:nvPr/>
        </p:nvSpPr>
        <p:spPr>
          <a:xfrm>
            <a:off x="6682303" y="4228995"/>
            <a:ext cx="5093700" cy="1775886"/>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BD502531-3C32-92E3-8739-2333EDEFF215}"/>
              </a:ext>
            </a:extLst>
          </p:cNvPr>
          <p:cNvSpPr/>
          <p:nvPr/>
        </p:nvSpPr>
        <p:spPr>
          <a:xfrm>
            <a:off x="2895600" y="410308"/>
            <a:ext cx="3429000" cy="1905000"/>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394353" y="467558"/>
            <a:ext cx="2781300" cy="1733808"/>
          </a:xfrm>
          <a:prstGeom prst="rect">
            <a:avLst/>
          </a:prstGeom>
        </p:spPr>
        <p:txBody>
          <a:bodyPr vert="horz" wrap="square" lIns="0" tIns="10160" rIns="0" bIns="0" rtlCol="0">
            <a:spAutoFit/>
          </a:bodyPr>
          <a:lstStyle/>
          <a:p>
            <a:pPr marL="12700" marR="5080">
              <a:lnSpc>
                <a:spcPct val="100400"/>
              </a:lnSpc>
              <a:spcBef>
                <a:spcPts val="80"/>
              </a:spcBef>
            </a:pPr>
            <a:r>
              <a:rPr sz="2800" spc="-10" dirty="0">
                <a:solidFill>
                  <a:srgbClr val="4C4C4C"/>
                </a:solidFill>
              </a:rPr>
              <a:t>Selecting </a:t>
            </a:r>
            <a:r>
              <a:rPr sz="2800" spc="114" dirty="0">
                <a:solidFill>
                  <a:srgbClr val="4C4C4C"/>
                </a:solidFill>
              </a:rPr>
              <a:t>Equipment </a:t>
            </a:r>
            <a:r>
              <a:rPr sz="2800" spc="85" dirty="0">
                <a:solidFill>
                  <a:srgbClr val="4C4C4C"/>
                </a:solidFill>
              </a:rPr>
              <a:t>and</a:t>
            </a:r>
            <a:r>
              <a:rPr sz="2800" spc="-325" dirty="0">
                <a:solidFill>
                  <a:srgbClr val="4C4C4C"/>
                </a:solidFill>
              </a:rPr>
              <a:t> </a:t>
            </a:r>
            <a:r>
              <a:rPr sz="2800" spc="40" dirty="0">
                <a:solidFill>
                  <a:srgbClr val="4C4C4C"/>
                </a:solidFill>
              </a:rPr>
              <a:t>Getting </a:t>
            </a:r>
            <a:r>
              <a:rPr sz="2800" spc="85" dirty="0">
                <a:solidFill>
                  <a:srgbClr val="4C4C4C"/>
                </a:solidFill>
              </a:rPr>
              <a:t>Connected</a:t>
            </a:r>
          </a:p>
        </p:txBody>
      </p:sp>
      <p:sp>
        <p:nvSpPr>
          <p:cNvPr id="9" name="object 9"/>
          <p:cNvSpPr txBox="1"/>
          <p:nvPr/>
        </p:nvSpPr>
        <p:spPr>
          <a:xfrm>
            <a:off x="3175653" y="542509"/>
            <a:ext cx="2868893" cy="1718419"/>
          </a:xfrm>
          <a:prstGeom prst="rect">
            <a:avLst/>
          </a:prstGeom>
        </p:spPr>
        <p:txBody>
          <a:bodyPr vert="horz" wrap="square" lIns="0" tIns="12700" rIns="0" bIns="0" rtlCol="0">
            <a:spAutoFit/>
          </a:bodyPr>
          <a:lstStyle/>
          <a:p>
            <a:pPr marL="12700" algn="just">
              <a:spcBef>
                <a:spcPts val="100"/>
              </a:spcBef>
            </a:pPr>
            <a:r>
              <a:rPr lang="en-US" sz="1400" dirty="0">
                <a:solidFill>
                  <a:schemeClr val="bg1"/>
                </a:solidFill>
                <a:latin typeface="Arial"/>
                <a:cs typeface="Arial"/>
              </a:rPr>
              <a:t>Review the currently assigned Equipment. If you’ll be driving a different vehicle, tap OPTIONS, choose SWITCH EQUIPMENT, and select your equipment from the drop down menus. Tap SELECT to save your selection. </a:t>
            </a:r>
            <a:endParaRPr lang="en-US" sz="1400" dirty="0">
              <a:solidFill>
                <a:schemeClr val="bg1"/>
              </a:solidFill>
            </a:endParaRPr>
          </a:p>
          <a:p>
            <a:pPr marL="12700">
              <a:lnSpc>
                <a:spcPct val="100000"/>
              </a:lnSpc>
              <a:spcBef>
                <a:spcPts val="100"/>
              </a:spcBef>
            </a:pPr>
            <a:endParaRPr sz="1200" dirty="0">
              <a:solidFill>
                <a:srgbClr val="0070C0"/>
              </a:solidFill>
              <a:latin typeface="Arial"/>
              <a:cs typeface="Arial"/>
            </a:endParaRPr>
          </a:p>
        </p:txBody>
      </p:sp>
      <p:sp>
        <p:nvSpPr>
          <p:cNvPr id="36" name="object 36"/>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4</a:t>
            </a:fld>
            <a:endParaRPr spc="-25" dirty="0"/>
          </a:p>
        </p:txBody>
      </p:sp>
      <p:pic>
        <p:nvPicPr>
          <p:cNvPr id="46" name="Picture 45">
            <a:extLst>
              <a:ext uri="{FF2B5EF4-FFF2-40B4-BE49-F238E27FC236}">
                <a16:creationId xmlns:a16="http://schemas.microsoft.com/office/drawing/2014/main" id="{1C2446BE-63D4-48E2-98BF-7E5A009A0875}"/>
              </a:ext>
            </a:extLst>
          </p:cNvPr>
          <p:cNvPicPr>
            <a:picLocks noChangeAspect="1"/>
          </p:cNvPicPr>
          <p:nvPr/>
        </p:nvPicPr>
        <p:blipFill>
          <a:blip r:embed="rId2"/>
          <a:stretch>
            <a:fillRect/>
          </a:stretch>
        </p:blipFill>
        <p:spPr>
          <a:xfrm>
            <a:off x="2895600" y="2514973"/>
            <a:ext cx="1657326" cy="3438750"/>
          </a:xfrm>
          <a:prstGeom prst="rect">
            <a:avLst/>
          </a:prstGeom>
        </p:spPr>
      </p:pic>
      <p:pic>
        <p:nvPicPr>
          <p:cNvPr id="50" name="Picture 49">
            <a:extLst>
              <a:ext uri="{FF2B5EF4-FFF2-40B4-BE49-F238E27FC236}">
                <a16:creationId xmlns:a16="http://schemas.microsoft.com/office/drawing/2014/main" id="{8ADA8A37-1D78-29B2-848C-B3532B4D46EA}"/>
              </a:ext>
            </a:extLst>
          </p:cNvPr>
          <p:cNvPicPr>
            <a:picLocks noChangeAspect="1"/>
          </p:cNvPicPr>
          <p:nvPr/>
        </p:nvPicPr>
        <p:blipFill>
          <a:blip r:embed="rId3"/>
          <a:stretch>
            <a:fillRect/>
          </a:stretch>
        </p:blipFill>
        <p:spPr>
          <a:xfrm>
            <a:off x="4644689" y="2530287"/>
            <a:ext cx="1698439" cy="3491237"/>
          </a:xfrm>
          <a:prstGeom prst="rect">
            <a:avLst/>
          </a:prstGeom>
        </p:spPr>
      </p:pic>
      <p:sp>
        <p:nvSpPr>
          <p:cNvPr id="51" name="Flowchart: Connector 50">
            <a:extLst>
              <a:ext uri="{FF2B5EF4-FFF2-40B4-BE49-F238E27FC236}">
                <a16:creationId xmlns:a16="http://schemas.microsoft.com/office/drawing/2014/main" id="{576CA411-849B-C8B0-56CA-596957971669}"/>
              </a:ext>
            </a:extLst>
          </p:cNvPr>
          <p:cNvSpPr/>
          <p:nvPr/>
        </p:nvSpPr>
        <p:spPr>
          <a:xfrm>
            <a:off x="2895600" y="4968331"/>
            <a:ext cx="854297" cy="321005"/>
          </a:xfrm>
          <a:prstGeom prst="flowChartConnector">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45E72E2E-324C-758D-CCEC-BA031028EE18}"/>
              </a:ext>
            </a:extLst>
          </p:cNvPr>
          <p:cNvSpPr/>
          <p:nvPr/>
        </p:nvSpPr>
        <p:spPr>
          <a:xfrm>
            <a:off x="5090530" y="5504315"/>
            <a:ext cx="806755" cy="449407"/>
          </a:xfrm>
          <a:prstGeom prst="flowChartConnector">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7A3D5A-7D0C-1369-8ED1-314F846D0DFD}"/>
              </a:ext>
            </a:extLst>
          </p:cNvPr>
          <p:cNvSpPr/>
          <p:nvPr/>
        </p:nvSpPr>
        <p:spPr>
          <a:xfrm>
            <a:off x="3458937" y="3039427"/>
            <a:ext cx="581917" cy="19260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F607A0D0-55C9-F14A-0CD3-125066B0134F}"/>
              </a:ext>
            </a:extLst>
          </p:cNvPr>
          <p:cNvCxnSpPr/>
          <p:nvPr/>
        </p:nvCxnSpPr>
        <p:spPr>
          <a:xfrm>
            <a:off x="4818082" y="2404996"/>
            <a:ext cx="512071" cy="288434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CA5D9DA4-7295-D2D1-547D-C54F6CED74E9}"/>
              </a:ext>
            </a:extLst>
          </p:cNvPr>
          <p:cNvSpPr/>
          <p:nvPr/>
        </p:nvSpPr>
        <p:spPr>
          <a:xfrm>
            <a:off x="6687791" y="448508"/>
            <a:ext cx="5093024" cy="100931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bject 9">
            <a:extLst>
              <a:ext uri="{FF2B5EF4-FFF2-40B4-BE49-F238E27FC236}">
                <a16:creationId xmlns:a16="http://schemas.microsoft.com/office/drawing/2014/main" id="{5ABB3486-80F6-7205-8DB4-C3D9A3321865}"/>
              </a:ext>
            </a:extLst>
          </p:cNvPr>
          <p:cNvSpPr txBox="1"/>
          <p:nvPr/>
        </p:nvSpPr>
        <p:spPr>
          <a:xfrm>
            <a:off x="6826520" y="525641"/>
            <a:ext cx="4787248" cy="813043"/>
          </a:xfrm>
          <a:prstGeom prst="rect">
            <a:avLst/>
          </a:prstGeom>
        </p:spPr>
        <p:txBody>
          <a:bodyPr vert="horz" wrap="square" lIns="0" tIns="12700" rIns="0" bIns="0" rtlCol="0">
            <a:spAutoFit/>
          </a:bodyPr>
          <a:lstStyle/>
          <a:p>
            <a:pPr marL="12700" algn="just">
              <a:spcBef>
                <a:spcPts val="100"/>
              </a:spcBef>
            </a:pPr>
            <a:r>
              <a:rPr lang="en-US" sz="1300" dirty="0">
                <a:solidFill>
                  <a:schemeClr val="bg1"/>
                </a:solidFill>
                <a:latin typeface="Arial"/>
                <a:cs typeface="Arial"/>
              </a:rPr>
              <a:t>The orange banner indicates that you are not properly connected to your device. Tap the blue CONNECT button. Choose to connect automatically if available, or manually if not</a:t>
            </a:r>
            <a:r>
              <a:rPr lang="en-US" sz="1300" dirty="0">
                <a:solidFill>
                  <a:schemeClr val="bg1"/>
                </a:solidFill>
              </a:rPr>
              <a:t>. The app will scan for devices via Bluetooth; select the unit in your vehicle. </a:t>
            </a:r>
            <a:endParaRPr sz="1300" dirty="0">
              <a:solidFill>
                <a:schemeClr val="bg1"/>
              </a:solidFill>
              <a:latin typeface="Arial"/>
              <a:cs typeface="Arial"/>
            </a:endParaRPr>
          </a:p>
        </p:txBody>
      </p:sp>
      <p:sp>
        <p:nvSpPr>
          <p:cNvPr id="73" name="TextBox 72">
            <a:extLst>
              <a:ext uri="{FF2B5EF4-FFF2-40B4-BE49-F238E27FC236}">
                <a16:creationId xmlns:a16="http://schemas.microsoft.com/office/drawing/2014/main" id="{481B9EF2-CB05-D494-2DEF-0FECC75D7357}"/>
              </a:ext>
            </a:extLst>
          </p:cNvPr>
          <p:cNvSpPr txBox="1"/>
          <p:nvPr/>
        </p:nvSpPr>
        <p:spPr>
          <a:xfrm>
            <a:off x="645850" y="3415958"/>
            <a:ext cx="2031514" cy="2029920"/>
          </a:xfrm>
          <a:prstGeom prst="rect">
            <a:avLst/>
          </a:prstGeom>
          <a:noFill/>
        </p:spPr>
        <p:txBody>
          <a:bodyPr wrap="square">
            <a:spAutoFit/>
          </a:bodyPr>
          <a:lstStyle/>
          <a:p>
            <a:r>
              <a:rPr lang="en-US" sz="1800" spc="-10" dirty="0">
                <a:solidFill>
                  <a:srgbClr val="4C4C4C"/>
                </a:solidFill>
              </a:rPr>
              <a:t>Your engine must be running to allow th</a:t>
            </a:r>
            <a:r>
              <a:rPr lang="en-US" spc="-10" dirty="0">
                <a:solidFill>
                  <a:srgbClr val="4C4C4C"/>
                </a:solidFill>
              </a:rPr>
              <a:t>e device to properly read engine data, and sync with the application. </a:t>
            </a:r>
            <a:endParaRPr lang="en-US" dirty="0"/>
          </a:p>
        </p:txBody>
      </p:sp>
      <p:sp>
        <p:nvSpPr>
          <p:cNvPr id="74" name="object 2">
            <a:extLst>
              <a:ext uri="{FF2B5EF4-FFF2-40B4-BE49-F238E27FC236}">
                <a16:creationId xmlns:a16="http://schemas.microsoft.com/office/drawing/2014/main" id="{1BE4533C-74BF-B121-5F47-4183E69F53FD}"/>
              </a:ext>
            </a:extLst>
          </p:cNvPr>
          <p:cNvSpPr/>
          <p:nvPr/>
        </p:nvSpPr>
        <p:spPr>
          <a:xfrm>
            <a:off x="622990" y="3205943"/>
            <a:ext cx="45719" cy="2523075"/>
          </a:xfrm>
          <a:custGeom>
            <a:avLst/>
            <a:gdLst/>
            <a:ahLst/>
            <a:cxnLst/>
            <a:rect l="l" t="t" r="r" b="b"/>
            <a:pathLst>
              <a:path w="64134" h="3390265">
                <a:moveTo>
                  <a:pt x="63805" y="0"/>
                </a:moveTo>
                <a:lnTo>
                  <a:pt x="0" y="0"/>
                </a:lnTo>
                <a:lnTo>
                  <a:pt x="0" y="3390006"/>
                </a:lnTo>
                <a:lnTo>
                  <a:pt x="63805" y="3390006"/>
                </a:lnTo>
                <a:lnTo>
                  <a:pt x="63805" y="0"/>
                </a:lnTo>
                <a:close/>
              </a:path>
            </a:pathLst>
          </a:custGeom>
          <a:solidFill>
            <a:srgbClr val="00A7E1"/>
          </a:solidFill>
        </p:spPr>
        <p:txBody>
          <a:bodyPr wrap="square" lIns="0" tIns="0" rIns="0" bIns="0" rtlCol="0"/>
          <a:lstStyle/>
          <a:p>
            <a:endParaRPr/>
          </a:p>
        </p:txBody>
      </p:sp>
      <p:pic>
        <p:nvPicPr>
          <p:cNvPr id="76" name="Picture 75">
            <a:extLst>
              <a:ext uri="{FF2B5EF4-FFF2-40B4-BE49-F238E27FC236}">
                <a16:creationId xmlns:a16="http://schemas.microsoft.com/office/drawing/2014/main" id="{7CB06A44-2D08-BFA5-5796-7BAAD5857110}"/>
              </a:ext>
            </a:extLst>
          </p:cNvPr>
          <p:cNvPicPr>
            <a:picLocks noChangeAspect="1"/>
          </p:cNvPicPr>
          <p:nvPr/>
        </p:nvPicPr>
        <p:blipFill>
          <a:blip r:embed="rId4"/>
          <a:stretch>
            <a:fillRect/>
          </a:stretch>
        </p:blipFill>
        <p:spPr>
          <a:xfrm>
            <a:off x="6687791" y="1554781"/>
            <a:ext cx="1254575" cy="2598546"/>
          </a:xfrm>
          <a:prstGeom prst="rect">
            <a:avLst/>
          </a:prstGeom>
        </p:spPr>
      </p:pic>
      <p:pic>
        <p:nvPicPr>
          <p:cNvPr id="78" name="Picture 77">
            <a:extLst>
              <a:ext uri="{FF2B5EF4-FFF2-40B4-BE49-F238E27FC236}">
                <a16:creationId xmlns:a16="http://schemas.microsoft.com/office/drawing/2014/main" id="{8F9BF9C9-203D-97A2-7303-DA82E6ECBAFC}"/>
              </a:ext>
            </a:extLst>
          </p:cNvPr>
          <p:cNvPicPr>
            <a:picLocks noChangeAspect="1"/>
          </p:cNvPicPr>
          <p:nvPr/>
        </p:nvPicPr>
        <p:blipFill>
          <a:blip r:embed="rId5"/>
          <a:stretch>
            <a:fillRect/>
          </a:stretch>
        </p:blipFill>
        <p:spPr>
          <a:xfrm>
            <a:off x="7995386" y="1554781"/>
            <a:ext cx="1219021" cy="2514600"/>
          </a:xfrm>
          <a:prstGeom prst="rect">
            <a:avLst/>
          </a:prstGeom>
        </p:spPr>
      </p:pic>
      <p:pic>
        <p:nvPicPr>
          <p:cNvPr id="80" name="Picture 79">
            <a:extLst>
              <a:ext uri="{FF2B5EF4-FFF2-40B4-BE49-F238E27FC236}">
                <a16:creationId xmlns:a16="http://schemas.microsoft.com/office/drawing/2014/main" id="{0571732E-795A-27D8-5A94-2D0CF61E7114}"/>
              </a:ext>
            </a:extLst>
          </p:cNvPr>
          <p:cNvPicPr>
            <a:picLocks noChangeAspect="1"/>
          </p:cNvPicPr>
          <p:nvPr/>
        </p:nvPicPr>
        <p:blipFill>
          <a:blip r:embed="rId6"/>
          <a:stretch>
            <a:fillRect/>
          </a:stretch>
        </p:blipFill>
        <p:spPr>
          <a:xfrm>
            <a:off x="9281079" y="1554781"/>
            <a:ext cx="1214754" cy="2514600"/>
          </a:xfrm>
          <a:prstGeom prst="rect">
            <a:avLst/>
          </a:prstGeom>
        </p:spPr>
      </p:pic>
      <p:pic>
        <p:nvPicPr>
          <p:cNvPr id="82" name="Picture 81">
            <a:extLst>
              <a:ext uri="{FF2B5EF4-FFF2-40B4-BE49-F238E27FC236}">
                <a16:creationId xmlns:a16="http://schemas.microsoft.com/office/drawing/2014/main" id="{90747547-31EE-6325-2673-729D5C23E0F3}"/>
              </a:ext>
            </a:extLst>
          </p:cNvPr>
          <p:cNvPicPr>
            <a:picLocks noChangeAspect="1"/>
          </p:cNvPicPr>
          <p:nvPr/>
        </p:nvPicPr>
        <p:blipFill>
          <a:blip r:embed="rId7"/>
          <a:stretch>
            <a:fillRect/>
          </a:stretch>
        </p:blipFill>
        <p:spPr>
          <a:xfrm>
            <a:off x="10562506" y="1554781"/>
            <a:ext cx="1218309" cy="2514600"/>
          </a:xfrm>
          <a:prstGeom prst="rect">
            <a:avLst/>
          </a:prstGeom>
        </p:spPr>
      </p:pic>
      <p:pic>
        <p:nvPicPr>
          <p:cNvPr id="84" name="Picture 83">
            <a:extLst>
              <a:ext uri="{FF2B5EF4-FFF2-40B4-BE49-F238E27FC236}">
                <a16:creationId xmlns:a16="http://schemas.microsoft.com/office/drawing/2014/main" id="{F59FE271-6042-97E1-AEE3-8E225DD9C78C}"/>
              </a:ext>
            </a:extLst>
          </p:cNvPr>
          <p:cNvPicPr>
            <a:picLocks noChangeAspect="1"/>
          </p:cNvPicPr>
          <p:nvPr/>
        </p:nvPicPr>
        <p:blipFill>
          <a:blip r:embed="rId8"/>
          <a:stretch>
            <a:fillRect/>
          </a:stretch>
        </p:blipFill>
        <p:spPr>
          <a:xfrm>
            <a:off x="3577889" y="2831433"/>
            <a:ext cx="588541" cy="177461"/>
          </a:xfrm>
          <a:prstGeom prst="rect">
            <a:avLst/>
          </a:prstGeom>
        </p:spPr>
      </p:pic>
      <p:cxnSp>
        <p:nvCxnSpPr>
          <p:cNvPr id="63" name="Straight Arrow Connector 62">
            <a:extLst>
              <a:ext uri="{FF2B5EF4-FFF2-40B4-BE49-F238E27FC236}">
                <a16:creationId xmlns:a16="http://schemas.microsoft.com/office/drawing/2014/main" id="{6C3E6BD7-4B2A-33A9-A7EB-608D93ADD38B}"/>
              </a:ext>
            </a:extLst>
          </p:cNvPr>
          <p:cNvCxnSpPr>
            <a:cxnSpLocks/>
          </p:cNvCxnSpPr>
          <p:nvPr/>
        </p:nvCxnSpPr>
        <p:spPr>
          <a:xfrm flipH="1">
            <a:off x="3577889" y="2404996"/>
            <a:ext cx="756801" cy="235534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758A443-5F14-9838-96E8-EB2B1742089D}"/>
              </a:ext>
            </a:extLst>
          </p:cNvPr>
          <p:cNvCxnSpPr>
            <a:cxnSpLocks/>
          </p:cNvCxnSpPr>
          <p:nvPr/>
        </p:nvCxnSpPr>
        <p:spPr>
          <a:xfrm>
            <a:off x="3810000" y="2404996"/>
            <a:ext cx="0" cy="52445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5691AFD-8EAB-8A48-CA40-8CC54AF99535}"/>
              </a:ext>
            </a:extLst>
          </p:cNvPr>
          <p:cNvSpPr txBox="1"/>
          <p:nvPr/>
        </p:nvSpPr>
        <p:spPr>
          <a:xfrm>
            <a:off x="6774982" y="4281675"/>
            <a:ext cx="5012192" cy="646331"/>
          </a:xfrm>
          <a:prstGeom prst="rect">
            <a:avLst/>
          </a:prstGeom>
          <a:noFill/>
        </p:spPr>
        <p:txBody>
          <a:bodyPr wrap="square" rtlCol="0">
            <a:spAutoFit/>
          </a:bodyPr>
          <a:lstStyle/>
          <a:p>
            <a:r>
              <a:rPr lang="en-US" sz="1200" dirty="0">
                <a:solidFill>
                  <a:schemeClr val="bg1"/>
                </a:solidFill>
              </a:rPr>
              <a:t>Once connected, the Diagnostics, Malfunction, and VBUS connections icons will appear on the main screen. A yellow M or an X on the VBUS icon indicate a loss of connection, press the VBUS icon to reconnect.</a:t>
            </a:r>
            <a:endParaRPr lang="en-US" sz="1200" dirty="0"/>
          </a:p>
        </p:txBody>
      </p:sp>
      <p:pic>
        <p:nvPicPr>
          <p:cNvPr id="92" name="Picture 91">
            <a:extLst>
              <a:ext uri="{FF2B5EF4-FFF2-40B4-BE49-F238E27FC236}">
                <a16:creationId xmlns:a16="http://schemas.microsoft.com/office/drawing/2014/main" id="{8801E358-0088-BA68-6C62-75EB2BC3E352}"/>
              </a:ext>
            </a:extLst>
          </p:cNvPr>
          <p:cNvPicPr>
            <a:picLocks noChangeAspect="1"/>
          </p:cNvPicPr>
          <p:nvPr/>
        </p:nvPicPr>
        <p:blipFill>
          <a:blip r:embed="rId9"/>
          <a:stretch>
            <a:fillRect/>
          </a:stretch>
        </p:blipFill>
        <p:spPr>
          <a:xfrm>
            <a:off x="7797044" y="4955903"/>
            <a:ext cx="2827420" cy="368794"/>
          </a:xfrm>
          <a:prstGeom prst="rect">
            <a:avLst/>
          </a:prstGeom>
        </p:spPr>
      </p:pic>
      <p:pic>
        <p:nvPicPr>
          <p:cNvPr id="95" name="Picture 94">
            <a:extLst>
              <a:ext uri="{FF2B5EF4-FFF2-40B4-BE49-F238E27FC236}">
                <a16:creationId xmlns:a16="http://schemas.microsoft.com/office/drawing/2014/main" id="{AD095CF1-FB5B-1D3E-38C2-3B15085B12FD}"/>
              </a:ext>
            </a:extLst>
          </p:cNvPr>
          <p:cNvPicPr>
            <a:picLocks noChangeAspect="1"/>
          </p:cNvPicPr>
          <p:nvPr/>
        </p:nvPicPr>
        <p:blipFill>
          <a:blip r:embed="rId10"/>
          <a:stretch>
            <a:fillRect/>
          </a:stretch>
        </p:blipFill>
        <p:spPr>
          <a:xfrm>
            <a:off x="7325816" y="5400968"/>
            <a:ext cx="3863429" cy="503926"/>
          </a:xfrm>
          <a:prstGeom prst="rect">
            <a:avLst/>
          </a:prstGeom>
        </p:spPr>
      </p:pic>
      <p:pic>
        <p:nvPicPr>
          <p:cNvPr id="2" name="Picture 2" descr="Azuga Logo PNG Vector (SVG) Free Download">
            <a:extLst>
              <a:ext uri="{FF2B5EF4-FFF2-40B4-BE49-F238E27FC236}">
                <a16:creationId xmlns:a16="http://schemas.microsoft.com/office/drawing/2014/main" id="{7381C9B1-8AA8-B0A2-30E4-894B907E4E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019165"/>
          </a:xfrm>
          <a:custGeom>
            <a:avLst/>
            <a:gdLst/>
            <a:ahLst/>
            <a:cxnLst/>
            <a:rect l="l" t="t" r="r" b="b"/>
            <a:pathLst>
              <a:path w="12192000" h="6019165">
                <a:moveTo>
                  <a:pt x="12191999" y="0"/>
                </a:moveTo>
                <a:lnTo>
                  <a:pt x="0" y="0"/>
                </a:lnTo>
                <a:lnTo>
                  <a:pt x="0" y="6018661"/>
                </a:lnTo>
                <a:lnTo>
                  <a:pt x="12191999" y="6018661"/>
                </a:lnTo>
                <a:lnTo>
                  <a:pt x="12191999" y="0"/>
                </a:lnTo>
                <a:close/>
              </a:path>
            </a:pathLst>
          </a:custGeom>
          <a:solidFill>
            <a:srgbClr val="92D050"/>
          </a:solidFill>
        </p:spPr>
        <p:txBody>
          <a:bodyPr wrap="square" lIns="0" tIns="0" rIns="0" bIns="0" rtlCol="0"/>
          <a:lstStyle/>
          <a:p>
            <a:endParaRPr/>
          </a:p>
        </p:txBody>
      </p:sp>
      <p:grpSp>
        <p:nvGrpSpPr>
          <p:cNvPr id="3" name="object 3"/>
          <p:cNvGrpSpPr/>
          <p:nvPr/>
        </p:nvGrpSpPr>
        <p:grpSpPr>
          <a:xfrm>
            <a:off x="914400" y="646271"/>
            <a:ext cx="4791710" cy="5547043"/>
            <a:chOff x="5727191" y="472439"/>
            <a:chExt cx="4791710" cy="5309870"/>
          </a:xfrm>
        </p:grpSpPr>
        <p:pic>
          <p:nvPicPr>
            <p:cNvPr id="4" name="object 4"/>
            <p:cNvPicPr/>
            <p:nvPr/>
          </p:nvPicPr>
          <p:blipFill>
            <a:blip r:embed="rId2" cstate="print"/>
            <a:stretch>
              <a:fillRect/>
            </a:stretch>
          </p:blipFill>
          <p:spPr>
            <a:xfrm>
              <a:off x="5727191" y="472439"/>
              <a:ext cx="4791456" cy="5309616"/>
            </a:xfrm>
            <a:prstGeom prst="rect">
              <a:avLst/>
            </a:prstGeom>
          </p:spPr>
        </p:pic>
        <p:sp>
          <p:nvSpPr>
            <p:cNvPr id="5" name="object 5"/>
            <p:cNvSpPr/>
            <p:nvPr/>
          </p:nvSpPr>
          <p:spPr>
            <a:xfrm>
              <a:off x="6001182" y="746914"/>
              <a:ext cx="4153535" cy="4665345"/>
            </a:xfrm>
            <a:custGeom>
              <a:avLst/>
              <a:gdLst/>
              <a:ahLst/>
              <a:cxnLst/>
              <a:rect l="l" t="t" r="r" b="b"/>
              <a:pathLst>
                <a:path w="4153534" h="4665345">
                  <a:moveTo>
                    <a:pt x="3460982" y="0"/>
                  </a:moveTo>
                  <a:lnTo>
                    <a:pt x="692212" y="0"/>
                  </a:lnTo>
                  <a:lnTo>
                    <a:pt x="644819" y="1596"/>
                  </a:lnTo>
                  <a:lnTo>
                    <a:pt x="598282" y="6319"/>
                  </a:lnTo>
                  <a:lnTo>
                    <a:pt x="552707" y="14063"/>
                  </a:lnTo>
                  <a:lnTo>
                    <a:pt x="508194" y="24726"/>
                  </a:lnTo>
                  <a:lnTo>
                    <a:pt x="464848" y="38205"/>
                  </a:lnTo>
                  <a:lnTo>
                    <a:pt x="422771" y="54397"/>
                  </a:lnTo>
                  <a:lnTo>
                    <a:pt x="382067" y="73198"/>
                  </a:lnTo>
                  <a:lnTo>
                    <a:pt x="342839" y="94507"/>
                  </a:lnTo>
                  <a:lnTo>
                    <a:pt x="305189" y="118218"/>
                  </a:lnTo>
                  <a:lnTo>
                    <a:pt x="269221" y="144230"/>
                  </a:lnTo>
                  <a:lnTo>
                    <a:pt x="235038" y="172440"/>
                  </a:lnTo>
                  <a:lnTo>
                    <a:pt x="202743" y="202743"/>
                  </a:lnTo>
                  <a:lnTo>
                    <a:pt x="172440" y="235038"/>
                  </a:lnTo>
                  <a:lnTo>
                    <a:pt x="144230" y="269221"/>
                  </a:lnTo>
                  <a:lnTo>
                    <a:pt x="118218" y="305189"/>
                  </a:lnTo>
                  <a:lnTo>
                    <a:pt x="94507" y="342838"/>
                  </a:lnTo>
                  <a:lnTo>
                    <a:pt x="73198" y="382067"/>
                  </a:lnTo>
                  <a:lnTo>
                    <a:pt x="54397" y="422771"/>
                  </a:lnTo>
                  <a:lnTo>
                    <a:pt x="38205" y="464847"/>
                  </a:lnTo>
                  <a:lnTo>
                    <a:pt x="24726" y="508193"/>
                  </a:lnTo>
                  <a:lnTo>
                    <a:pt x="14063" y="552706"/>
                  </a:lnTo>
                  <a:lnTo>
                    <a:pt x="6319" y="598281"/>
                  </a:lnTo>
                  <a:lnTo>
                    <a:pt x="1596" y="644817"/>
                  </a:lnTo>
                  <a:lnTo>
                    <a:pt x="0" y="692210"/>
                  </a:lnTo>
                  <a:lnTo>
                    <a:pt x="0" y="3973004"/>
                  </a:lnTo>
                  <a:lnTo>
                    <a:pt x="1596" y="4020397"/>
                  </a:lnTo>
                  <a:lnTo>
                    <a:pt x="6319" y="4066933"/>
                  </a:lnTo>
                  <a:lnTo>
                    <a:pt x="14063" y="4112509"/>
                  </a:lnTo>
                  <a:lnTo>
                    <a:pt x="24726" y="4157021"/>
                  </a:lnTo>
                  <a:lnTo>
                    <a:pt x="38205" y="4200367"/>
                  </a:lnTo>
                  <a:lnTo>
                    <a:pt x="54397" y="4242444"/>
                  </a:lnTo>
                  <a:lnTo>
                    <a:pt x="73198" y="4283148"/>
                  </a:lnTo>
                  <a:lnTo>
                    <a:pt x="94507" y="4322376"/>
                  </a:lnTo>
                  <a:lnTo>
                    <a:pt x="118218" y="4360026"/>
                  </a:lnTo>
                  <a:lnTo>
                    <a:pt x="144230" y="4395994"/>
                  </a:lnTo>
                  <a:lnTo>
                    <a:pt x="172440" y="4430176"/>
                  </a:lnTo>
                  <a:lnTo>
                    <a:pt x="202743" y="4462471"/>
                  </a:lnTo>
                  <a:lnTo>
                    <a:pt x="235038" y="4492775"/>
                  </a:lnTo>
                  <a:lnTo>
                    <a:pt x="269221" y="4520984"/>
                  </a:lnTo>
                  <a:lnTo>
                    <a:pt x="305189" y="4546996"/>
                  </a:lnTo>
                  <a:lnTo>
                    <a:pt x="342839" y="4570708"/>
                  </a:lnTo>
                  <a:lnTo>
                    <a:pt x="382067" y="4592016"/>
                  </a:lnTo>
                  <a:lnTo>
                    <a:pt x="422771" y="4610818"/>
                  </a:lnTo>
                  <a:lnTo>
                    <a:pt x="464848" y="4627009"/>
                  </a:lnTo>
                  <a:lnTo>
                    <a:pt x="508194" y="4640489"/>
                  </a:lnTo>
                  <a:lnTo>
                    <a:pt x="552707" y="4651152"/>
                  </a:lnTo>
                  <a:lnTo>
                    <a:pt x="598282" y="4658896"/>
                  </a:lnTo>
                  <a:lnTo>
                    <a:pt x="644819" y="4663618"/>
                  </a:lnTo>
                  <a:lnTo>
                    <a:pt x="692212" y="4665215"/>
                  </a:lnTo>
                  <a:lnTo>
                    <a:pt x="3460982" y="4665215"/>
                  </a:lnTo>
                  <a:lnTo>
                    <a:pt x="3508375" y="4663618"/>
                  </a:lnTo>
                  <a:lnTo>
                    <a:pt x="3554911" y="4658896"/>
                  </a:lnTo>
                  <a:lnTo>
                    <a:pt x="3600487" y="4651152"/>
                  </a:lnTo>
                  <a:lnTo>
                    <a:pt x="3644999" y="4640489"/>
                  </a:lnTo>
                  <a:lnTo>
                    <a:pt x="3688345" y="4627009"/>
                  </a:lnTo>
                  <a:lnTo>
                    <a:pt x="3730422" y="4610818"/>
                  </a:lnTo>
                  <a:lnTo>
                    <a:pt x="3771126" y="4592016"/>
                  </a:lnTo>
                  <a:lnTo>
                    <a:pt x="3810354" y="4570708"/>
                  </a:lnTo>
                  <a:lnTo>
                    <a:pt x="3848004" y="4546996"/>
                  </a:lnTo>
                  <a:lnTo>
                    <a:pt x="3883972" y="4520984"/>
                  </a:lnTo>
                  <a:lnTo>
                    <a:pt x="3918154" y="4492775"/>
                  </a:lnTo>
                  <a:lnTo>
                    <a:pt x="3950449" y="4462471"/>
                  </a:lnTo>
                  <a:lnTo>
                    <a:pt x="3980753" y="4430176"/>
                  </a:lnTo>
                  <a:lnTo>
                    <a:pt x="4008962" y="4395994"/>
                  </a:lnTo>
                  <a:lnTo>
                    <a:pt x="4034974" y="4360026"/>
                  </a:lnTo>
                  <a:lnTo>
                    <a:pt x="4058686" y="4322376"/>
                  </a:lnTo>
                  <a:lnTo>
                    <a:pt x="4079994" y="4283148"/>
                  </a:lnTo>
                  <a:lnTo>
                    <a:pt x="4098796" y="4242444"/>
                  </a:lnTo>
                  <a:lnTo>
                    <a:pt x="4114987" y="4200367"/>
                  </a:lnTo>
                  <a:lnTo>
                    <a:pt x="4128466" y="4157021"/>
                  </a:lnTo>
                  <a:lnTo>
                    <a:pt x="4139130" y="4112509"/>
                  </a:lnTo>
                  <a:lnTo>
                    <a:pt x="4146874" y="4066933"/>
                  </a:lnTo>
                  <a:lnTo>
                    <a:pt x="4151596" y="4020397"/>
                  </a:lnTo>
                  <a:lnTo>
                    <a:pt x="4153193" y="3973004"/>
                  </a:lnTo>
                  <a:lnTo>
                    <a:pt x="4153193" y="692210"/>
                  </a:lnTo>
                  <a:lnTo>
                    <a:pt x="4151596" y="644817"/>
                  </a:lnTo>
                  <a:lnTo>
                    <a:pt x="4146874" y="598281"/>
                  </a:lnTo>
                  <a:lnTo>
                    <a:pt x="4139130" y="552706"/>
                  </a:lnTo>
                  <a:lnTo>
                    <a:pt x="4128466" y="508193"/>
                  </a:lnTo>
                  <a:lnTo>
                    <a:pt x="4114987" y="464847"/>
                  </a:lnTo>
                  <a:lnTo>
                    <a:pt x="4098796" y="422771"/>
                  </a:lnTo>
                  <a:lnTo>
                    <a:pt x="4079994" y="382067"/>
                  </a:lnTo>
                  <a:lnTo>
                    <a:pt x="4058686" y="342838"/>
                  </a:lnTo>
                  <a:lnTo>
                    <a:pt x="4034974" y="305189"/>
                  </a:lnTo>
                  <a:lnTo>
                    <a:pt x="4008962" y="269221"/>
                  </a:lnTo>
                  <a:lnTo>
                    <a:pt x="3980753" y="235038"/>
                  </a:lnTo>
                  <a:lnTo>
                    <a:pt x="3950449" y="202743"/>
                  </a:lnTo>
                  <a:lnTo>
                    <a:pt x="3918154" y="172440"/>
                  </a:lnTo>
                  <a:lnTo>
                    <a:pt x="3883972" y="144230"/>
                  </a:lnTo>
                  <a:lnTo>
                    <a:pt x="3848004" y="118218"/>
                  </a:lnTo>
                  <a:lnTo>
                    <a:pt x="3810354" y="94507"/>
                  </a:lnTo>
                  <a:lnTo>
                    <a:pt x="3771126" y="73198"/>
                  </a:lnTo>
                  <a:lnTo>
                    <a:pt x="3730422" y="54397"/>
                  </a:lnTo>
                  <a:lnTo>
                    <a:pt x="3688345" y="38205"/>
                  </a:lnTo>
                  <a:lnTo>
                    <a:pt x="3644999" y="24726"/>
                  </a:lnTo>
                  <a:lnTo>
                    <a:pt x="3600487" y="14063"/>
                  </a:lnTo>
                  <a:lnTo>
                    <a:pt x="3554911" y="6319"/>
                  </a:lnTo>
                  <a:lnTo>
                    <a:pt x="3508375" y="1596"/>
                  </a:lnTo>
                  <a:lnTo>
                    <a:pt x="3460982"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685448" y="1311244"/>
            <a:ext cx="1965325" cy="1247775"/>
          </a:xfrm>
          <a:prstGeom prst="rect">
            <a:avLst/>
          </a:prstGeom>
        </p:spPr>
        <p:txBody>
          <a:bodyPr vert="horz" wrap="square" lIns="0" tIns="22860" rIns="0" bIns="0" rtlCol="0">
            <a:spAutoFit/>
          </a:bodyPr>
          <a:lstStyle/>
          <a:p>
            <a:pPr marL="12700" marR="5080">
              <a:lnSpc>
                <a:spcPts val="1900"/>
              </a:lnSpc>
              <a:spcBef>
                <a:spcPts val="180"/>
              </a:spcBef>
            </a:pPr>
            <a:r>
              <a:rPr sz="1600" b="1" spc="-10" dirty="0">
                <a:solidFill>
                  <a:srgbClr val="4C4C4C"/>
                </a:solidFill>
                <a:latin typeface="Arial"/>
                <a:cs typeface="Arial"/>
              </a:rPr>
              <a:t>BEFORE </a:t>
            </a:r>
            <a:r>
              <a:rPr sz="1600" b="1" dirty="0">
                <a:solidFill>
                  <a:srgbClr val="4C4C4C"/>
                </a:solidFill>
                <a:latin typeface="Arial"/>
                <a:cs typeface="Arial"/>
              </a:rPr>
              <a:t>PERFORMING</a:t>
            </a:r>
            <a:r>
              <a:rPr sz="1600" b="1" spc="-95" dirty="0">
                <a:solidFill>
                  <a:srgbClr val="4C4C4C"/>
                </a:solidFill>
                <a:latin typeface="Arial"/>
                <a:cs typeface="Arial"/>
              </a:rPr>
              <a:t> </a:t>
            </a:r>
            <a:r>
              <a:rPr sz="1600" b="1" spc="-25" dirty="0">
                <a:solidFill>
                  <a:srgbClr val="4C4C4C"/>
                </a:solidFill>
                <a:latin typeface="Arial"/>
                <a:cs typeface="Arial"/>
              </a:rPr>
              <a:t>ANY </a:t>
            </a:r>
            <a:r>
              <a:rPr sz="1600" b="1" dirty="0">
                <a:solidFill>
                  <a:srgbClr val="4C4C4C"/>
                </a:solidFill>
                <a:latin typeface="Arial"/>
                <a:cs typeface="Arial"/>
              </a:rPr>
              <a:t>ON</a:t>
            </a:r>
            <a:r>
              <a:rPr sz="1600" b="1" spc="5" dirty="0">
                <a:solidFill>
                  <a:srgbClr val="4C4C4C"/>
                </a:solidFill>
                <a:latin typeface="Arial"/>
                <a:cs typeface="Arial"/>
              </a:rPr>
              <a:t> </a:t>
            </a:r>
            <a:r>
              <a:rPr sz="1600" b="1" spc="-10" dirty="0">
                <a:solidFill>
                  <a:srgbClr val="4C4C4C"/>
                </a:solidFill>
                <a:latin typeface="Arial"/>
                <a:cs typeface="Arial"/>
              </a:rPr>
              <a:t>DUTY</a:t>
            </a:r>
            <a:r>
              <a:rPr sz="1600" b="1" spc="-80" dirty="0">
                <a:solidFill>
                  <a:srgbClr val="4C4C4C"/>
                </a:solidFill>
                <a:latin typeface="Arial"/>
                <a:cs typeface="Arial"/>
              </a:rPr>
              <a:t> </a:t>
            </a:r>
            <a:r>
              <a:rPr sz="1600" b="1" spc="-10" dirty="0">
                <a:solidFill>
                  <a:srgbClr val="4C4C4C"/>
                </a:solidFill>
                <a:latin typeface="Arial"/>
                <a:cs typeface="Arial"/>
              </a:rPr>
              <a:t>ACTIVITY</a:t>
            </a:r>
            <a:r>
              <a:rPr sz="1600" spc="-10" dirty="0">
                <a:solidFill>
                  <a:srgbClr val="4C4C4C"/>
                </a:solidFill>
                <a:latin typeface="Arial"/>
                <a:cs typeface="Arial"/>
              </a:rPr>
              <a:t>,</a:t>
            </a:r>
            <a:endParaRPr sz="1600" dirty="0">
              <a:latin typeface="Arial"/>
              <a:cs typeface="Arial"/>
            </a:endParaRPr>
          </a:p>
          <a:p>
            <a:pPr marL="12700">
              <a:lnSpc>
                <a:spcPts val="1830"/>
              </a:lnSpc>
            </a:pPr>
            <a:r>
              <a:rPr sz="1600" dirty="0">
                <a:solidFill>
                  <a:srgbClr val="4C4C4C"/>
                </a:solidFill>
                <a:latin typeface="Arial"/>
                <a:cs typeface="Arial"/>
              </a:rPr>
              <a:t>confirm</a:t>
            </a:r>
            <a:r>
              <a:rPr sz="1600" spc="-25" dirty="0">
                <a:solidFill>
                  <a:srgbClr val="4C4C4C"/>
                </a:solidFill>
                <a:latin typeface="Arial"/>
                <a:cs typeface="Arial"/>
              </a:rPr>
              <a:t> </a:t>
            </a:r>
            <a:r>
              <a:rPr sz="1600" dirty="0">
                <a:solidFill>
                  <a:srgbClr val="4C4C4C"/>
                </a:solidFill>
                <a:latin typeface="Arial"/>
                <a:cs typeface="Arial"/>
              </a:rPr>
              <a:t>your</a:t>
            </a:r>
            <a:r>
              <a:rPr sz="1600" spc="-20" dirty="0">
                <a:solidFill>
                  <a:srgbClr val="4C4C4C"/>
                </a:solidFill>
                <a:latin typeface="Arial"/>
                <a:cs typeface="Arial"/>
              </a:rPr>
              <a:t> </a:t>
            </a:r>
            <a:r>
              <a:rPr sz="1600" dirty="0">
                <a:solidFill>
                  <a:srgbClr val="4C4C4C"/>
                </a:solidFill>
                <a:latin typeface="Arial"/>
                <a:cs typeface="Arial"/>
              </a:rPr>
              <a:t>shift</a:t>
            </a:r>
            <a:r>
              <a:rPr sz="1600" spc="-20" dirty="0">
                <a:solidFill>
                  <a:srgbClr val="4C4C4C"/>
                </a:solidFill>
                <a:latin typeface="Arial"/>
                <a:cs typeface="Arial"/>
              </a:rPr>
              <a:t> </a:t>
            </a:r>
            <a:r>
              <a:rPr sz="1600" spc="-25" dirty="0">
                <a:solidFill>
                  <a:srgbClr val="4C4C4C"/>
                </a:solidFill>
                <a:latin typeface="Arial"/>
                <a:cs typeface="Arial"/>
              </a:rPr>
              <a:t>has</a:t>
            </a:r>
            <a:endParaRPr sz="1600" dirty="0">
              <a:latin typeface="Arial"/>
              <a:cs typeface="Arial"/>
            </a:endParaRPr>
          </a:p>
          <a:p>
            <a:pPr marL="12700">
              <a:lnSpc>
                <a:spcPct val="100000"/>
              </a:lnSpc>
              <a:spcBef>
                <a:spcPts val="95"/>
              </a:spcBef>
            </a:pPr>
            <a:r>
              <a:rPr sz="1600" spc="-10" dirty="0">
                <a:solidFill>
                  <a:srgbClr val="4C4C4C"/>
                </a:solidFill>
                <a:latin typeface="Arial"/>
                <a:cs typeface="Arial"/>
              </a:rPr>
              <a:t>reset.</a:t>
            </a:r>
            <a:endParaRPr sz="1600" dirty="0">
              <a:latin typeface="Arial"/>
              <a:cs typeface="Arial"/>
            </a:endParaRPr>
          </a:p>
        </p:txBody>
      </p:sp>
      <p:sp>
        <p:nvSpPr>
          <p:cNvPr id="7" name="object 7"/>
          <p:cNvSpPr txBox="1"/>
          <p:nvPr/>
        </p:nvSpPr>
        <p:spPr>
          <a:xfrm>
            <a:off x="1685448" y="2771236"/>
            <a:ext cx="1958339" cy="2720617"/>
          </a:xfrm>
          <a:prstGeom prst="rect">
            <a:avLst/>
          </a:prstGeom>
        </p:spPr>
        <p:txBody>
          <a:bodyPr vert="horz" wrap="square" lIns="0" tIns="12065" rIns="0" bIns="0" rtlCol="0">
            <a:spAutoFit/>
          </a:bodyPr>
          <a:lstStyle/>
          <a:p>
            <a:pPr marL="12700" marR="5080">
              <a:lnSpc>
                <a:spcPct val="100299"/>
              </a:lnSpc>
              <a:spcBef>
                <a:spcPts val="95"/>
              </a:spcBef>
            </a:pPr>
            <a:r>
              <a:rPr lang="en-US" sz="1600" dirty="0">
                <a:solidFill>
                  <a:srgbClr val="4C4C4C"/>
                </a:solidFill>
                <a:latin typeface="Arial"/>
                <a:cs typeface="Arial"/>
              </a:rPr>
              <a:t>Tap the Time Remaining button to view your time clocks. </a:t>
            </a:r>
            <a:r>
              <a:rPr lang="en-US" sz="1600" spc="-25" dirty="0">
                <a:solidFill>
                  <a:srgbClr val="4C4C4C"/>
                </a:solidFill>
                <a:latin typeface="Arial"/>
                <a:cs typeface="Arial"/>
              </a:rPr>
              <a:t>At </a:t>
            </a:r>
            <a:r>
              <a:rPr lang="en-US" sz="1600" dirty="0">
                <a:solidFill>
                  <a:srgbClr val="4C4C4C"/>
                </a:solidFill>
                <a:latin typeface="Arial"/>
                <a:cs typeface="Arial"/>
              </a:rPr>
              <a:t>the</a:t>
            </a:r>
            <a:r>
              <a:rPr lang="en-US" sz="1600" spc="-20" dirty="0">
                <a:solidFill>
                  <a:srgbClr val="4C4C4C"/>
                </a:solidFill>
                <a:latin typeface="Arial"/>
                <a:cs typeface="Arial"/>
              </a:rPr>
              <a:t> </a:t>
            </a:r>
            <a:r>
              <a:rPr lang="en-US" sz="1600" dirty="0">
                <a:solidFill>
                  <a:srgbClr val="4C4C4C"/>
                </a:solidFill>
                <a:latin typeface="Arial"/>
                <a:cs typeface="Arial"/>
              </a:rPr>
              <a:t>start</a:t>
            </a:r>
            <a:r>
              <a:rPr lang="en-US" sz="1600" spc="-5" dirty="0">
                <a:solidFill>
                  <a:srgbClr val="4C4C4C"/>
                </a:solidFill>
                <a:latin typeface="Arial"/>
                <a:cs typeface="Arial"/>
              </a:rPr>
              <a:t> </a:t>
            </a:r>
            <a:r>
              <a:rPr lang="en-US" sz="1600" dirty="0">
                <a:solidFill>
                  <a:srgbClr val="4C4C4C"/>
                </a:solidFill>
                <a:latin typeface="Arial"/>
                <a:cs typeface="Arial"/>
              </a:rPr>
              <a:t>of</a:t>
            </a:r>
            <a:r>
              <a:rPr lang="en-US" sz="1600" spc="-5" dirty="0">
                <a:solidFill>
                  <a:srgbClr val="4C4C4C"/>
                </a:solidFill>
                <a:latin typeface="Arial"/>
                <a:cs typeface="Arial"/>
              </a:rPr>
              <a:t> </a:t>
            </a:r>
            <a:r>
              <a:rPr lang="en-US" sz="1600" dirty="0">
                <a:solidFill>
                  <a:srgbClr val="4C4C4C"/>
                </a:solidFill>
                <a:latin typeface="Arial"/>
                <a:cs typeface="Arial"/>
              </a:rPr>
              <a:t>each</a:t>
            </a:r>
            <a:r>
              <a:rPr lang="en-US" sz="1600" spc="-15" dirty="0">
                <a:solidFill>
                  <a:srgbClr val="4C4C4C"/>
                </a:solidFill>
                <a:latin typeface="Arial"/>
                <a:cs typeface="Arial"/>
              </a:rPr>
              <a:t> </a:t>
            </a:r>
            <a:r>
              <a:rPr lang="en-US" sz="1600" spc="-20" dirty="0">
                <a:solidFill>
                  <a:srgbClr val="4C4C4C"/>
                </a:solidFill>
                <a:latin typeface="Arial"/>
                <a:cs typeface="Arial"/>
              </a:rPr>
              <a:t>shift </a:t>
            </a:r>
            <a:r>
              <a:rPr lang="en-US" sz="1600" dirty="0">
                <a:solidFill>
                  <a:srgbClr val="4C4C4C"/>
                </a:solidFill>
                <a:latin typeface="Arial"/>
                <a:cs typeface="Arial"/>
              </a:rPr>
              <a:t>you</a:t>
            </a:r>
            <a:r>
              <a:rPr lang="en-US" sz="1600" spc="-20" dirty="0">
                <a:solidFill>
                  <a:srgbClr val="4C4C4C"/>
                </a:solidFill>
                <a:latin typeface="Arial"/>
                <a:cs typeface="Arial"/>
              </a:rPr>
              <a:t> </a:t>
            </a:r>
            <a:r>
              <a:rPr lang="en-US" sz="1600" dirty="0">
                <a:solidFill>
                  <a:srgbClr val="4C4C4C"/>
                </a:solidFill>
                <a:latin typeface="Arial"/>
                <a:cs typeface="Arial"/>
              </a:rPr>
              <a:t>should</a:t>
            </a:r>
            <a:r>
              <a:rPr lang="en-US" sz="1600" spc="-15" dirty="0">
                <a:solidFill>
                  <a:srgbClr val="4C4C4C"/>
                </a:solidFill>
                <a:latin typeface="Arial"/>
                <a:cs typeface="Arial"/>
              </a:rPr>
              <a:t> </a:t>
            </a:r>
            <a:r>
              <a:rPr lang="en-US" sz="1600" dirty="0">
                <a:solidFill>
                  <a:srgbClr val="4C4C4C"/>
                </a:solidFill>
                <a:latin typeface="Arial"/>
                <a:cs typeface="Arial"/>
              </a:rPr>
              <a:t>see</a:t>
            </a:r>
            <a:r>
              <a:rPr lang="en-US" sz="1600" spc="-15" dirty="0">
                <a:solidFill>
                  <a:srgbClr val="4C4C4C"/>
                </a:solidFill>
                <a:latin typeface="Arial"/>
                <a:cs typeface="Arial"/>
              </a:rPr>
              <a:t> </a:t>
            </a:r>
            <a:r>
              <a:rPr lang="en-US" sz="1600" spc="-25" dirty="0">
                <a:solidFill>
                  <a:srgbClr val="4C4C4C"/>
                </a:solidFill>
                <a:latin typeface="Arial"/>
                <a:cs typeface="Arial"/>
              </a:rPr>
              <a:t>11H </a:t>
            </a:r>
            <a:r>
              <a:rPr lang="en-US" sz="1600" dirty="0">
                <a:solidFill>
                  <a:srgbClr val="4C4C4C"/>
                </a:solidFill>
                <a:latin typeface="Arial"/>
                <a:cs typeface="Arial"/>
              </a:rPr>
              <a:t>Drive</a:t>
            </a:r>
            <a:r>
              <a:rPr lang="en-US" sz="1600" spc="-80" dirty="0">
                <a:solidFill>
                  <a:srgbClr val="4C4C4C"/>
                </a:solidFill>
                <a:latin typeface="Arial"/>
                <a:cs typeface="Arial"/>
              </a:rPr>
              <a:t> </a:t>
            </a:r>
            <a:r>
              <a:rPr lang="en-US" sz="1600" dirty="0">
                <a:solidFill>
                  <a:srgbClr val="4C4C4C"/>
                </a:solidFill>
                <a:latin typeface="Arial"/>
                <a:cs typeface="Arial"/>
              </a:rPr>
              <a:t>Time</a:t>
            </a:r>
            <a:r>
              <a:rPr lang="en-US" sz="1600" spc="-60" dirty="0">
                <a:solidFill>
                  <a:srgbClr val="4C4C4C"/>
                </a:solidFill>
                <a:latin typeface="Arial"/>
                <a:cs typeface="Arial"/>
              </a:rPr>
              <a:t> </a:t>
            </a:r>
            <a:r>
              <a:rPr lang="en-US" sz="1600" spc="-10" dirty="0">
                <a:solidFill>
                  <a:srgbClr val="4C4C4C"/>
                </a:solidFill>
                <a:latin typeface="Arial"/>
                <a:cs typeface="Arial"/>
              </a:rPr>
              <a:t>available </a:t>
            </a:r>
            <a:r>
              <a:rPr lang="en-US" sz="1600" dirty="0">
                <a:solidFill>
                  <a:srgbClr val="4C4C4C"/>
                </a:solidFill>
                <a:latin typeface="Arial"/>
                <a:cs typeface="Arial"/>
              </a:rPr>
              <a:t>and</a:t>
            </a:r>
            <a:r>
              <a:rPr lang="en-US" sz="1600" spc="-5" dirty="0">
                <a:solidFill>
                  <a:srgbClr val="4C4C4C"/>
                </a:solidFill>
                <a:latin typeface="Arial"/>
                <a:cs typeface="Arial"/>
              </a:rPr>
              <a:t> </a:t>
            </a:r>
            <a:r>
              <a:rPr lang="en-US" sz="1600" dirty="0">
                <a:solidFill>
                  <a:srgbClr val="4C4C4C"/>
                </a:solidFill>
                <a:latin typeface="Arial"/>
                <a:cs typeface="Arial"/>
              </a:rPr>
              <a:t>14H</a:t>
            </a:r>
            <a:r>
              <a:rPr lang="en-US" sz="1600" spc="-5" dirty="0">
                <a:solidFill>
                  <a:srgbClr val="4C4C4C"/>
                </a:solidFill>
                <a:latin typeface="Arial"/>
                <a:cs typeface="Arial"/>
              </a:rPr>
              <a:t> </a:t>
            </a:r>
            <a:r>
              <a:rPr lang="en-US" sz="1600" spc="-10" dirty="0">
                <a:solidFill>
                  <a:srgbClr val="4C4C4C"/>
                </a:solidFill>
                <a:latin typeface="Arial"/>
                <a:cs typeface="Arial"/>
              </a:rPr>
              <a:t>On-</a:t>
            </a:r>
            <a:r>
              <a:rPr lang="en-US" sz="1600" spc="-20" dirty="0">
                <a:solidFill>
                  <a:srgbClr val="4C4C4C"/>
                </a:solidFill>
                <a:latin typeface="Arial"/>
                <a:cs typeface="Arial"/>
              </a:rPr>
              <a:t>Shift </a:t>
            </a:r>
            <a:r>
              <a:rPr lang="en-US" sz="1600" dirty="0">
                <a:solidFill>
                  <a:srgbClr val="4C4C4C"/>
                </a:solidFill>
                <a:latin typeface="Arial"/>
                <a:cs typeface="Arial"/>
              </a:rPr>
              <a:t>time</a:t>
            </a:r>
            <a:r>
              <a:rPr lang="en-US" sz="1600" spc="-25" dirty="0">
                <a:solidFill>
                  <a:srgbClr val="4C4C4C"/>
                </a:solidFill>
                <a:latin typeface="Arial"/>
                <a:cs typeface="Arial"/>
              </a:rPr>
              <a:t> </a:t>
            </a:r>
            <a:r>
              <a:rPr lang="en-US" sz="1600" spc="-10" dirty="0">
                <a:solidFill>
                  <a:srgbClr val="4C4C4C"/>
                </a:solidFill>
                <a:latin typeface="Arial"/>
                <a:cs typeface="Arial"/>
              </a:rPr>
              <a:t>available. RECAP will show additional details. </a:t>
            </a:r>
            <a:endParaRPr sz="1600" dirty="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5</a:t>
            </a:fld>
            <a:endParaRPr spc="-25" dirty="0"/>
          </a:p>
        </p:txBody>
      </p:sp>
      <p:sp>
        <p:nvSpPr>
          <p:cNvPr id="28" name="Title 27">
            <a:extLst>
              <a:ext uri="{FF2B5EF4-FFF2-40B4-BE49-F238E27FC236}">
                <a16:creationId xmlns:a16="http://schemas.microsoft.com/office/drawing/2014/main" id="{4EE637DB-C6FD-3DBE-9624-4D2FE25F37C2}"/>
              </a:ext>
            </a:extLst>
          </p:cNvPr>
          <p:cNvSpPr>
            <a:spLocks noGrp="1"/>
          </p:cNvSpPr>
          <p:nvPr>
            <p:ph type="title"/>
          </p:nvPr>
        </p:nvSpPr>
        <p:spPr/>
        <p:txBody>
          <a:bodyPr/>
          <a:lstStyle/>
          <a:p>
            <a:r>
              <a:rPr lang="en-US" dirty="0"/>
              <a:t>Confirm your Available Shift Time</a:t>
            </a:r>
          </a:p>
        </p:txBody>
      </p:sp>
      <p:pic>
        <p:nvPicPr>
          <p:cNvPr id="30" name="Picture 29">
            <a:extLst>
              <a:ext uri="{FF2B5EF4-FFF2-40B4-BE49-F238E27FC236}">
                <a16:creationId xmlns:a16="http://schemas.microsoft.com/office/drawing/2014/main" id="{2F761F6A-F31C-CBD5-D2BE-11763941E1EB}"/>
              </a:ext>
            </a:extLst>
          </p:cNvPr>
          <p:cNvPicPr>
            <a:picLocks noChangeAspect="1"/>
          </p:cNvPicPr>
          <p:nvPr/>
        </p:nvPicPr>
        <p:blipFill>
          <a:blip r:embed="rId3"/>
          <a:stretch>
            <a:fillRect/>
          </a:stretch>
        </p:blipFill>
        <p:spPr>
          <a:xfrm>
            <a:off x="3936403" y="1311244"/>
            <a:ext cx="1902580" cy="3933836"/>
          </a:xfrm>
          <a:prstGeom prst="rect">
            <a:avLst/>
          </a:prstGeom>
          <a:ln>
            <a:noFill/>
          </a:ln>
          <a:effectLst>
            <a:outerShdw blurRad="292100" dist="139700" dir="2700000" algn="tl" rotWithShape="0">
              <a:srgbClr val="333333">
                <a:alpha val="65000"/>
              </a:srgbClr>
            </a:outerShdw>
          </a:effectLst>
        </p:spPr>
      </p:pic>
      <p:cxnSp>
        <p:nvCxnSpPr>
          <p:cNvPr id="35" name="Straight Arrow Connector 34">
            <a:extLst>
              <a:ext uri="{FF2B5EF4-FFF2-40B4-BE49-F238E27FC236}">
                <a16:creationId xmlns:a16="http://schemas.microsoft.com/office/drawing/2014/main" id="{02CC0A76-9BBB-CA32-F3D7-5955EA851898}"/>
              </a:ext>
            </a:extLst>
          </p:cNvPr>
          <p:cNvCxnSpPr>
            <a:cxnSpLocks/>
          </p:cNvCxnSpPr>
          <p:nvPr/>
        </p:nvCxnSpPr>
        <p:spPr>
          <a:xfrm flipV="1">
            <a:off x="3159159" y="2728310"/>
            <a:ext cx="1412841" cy="209488"/>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5BC76E3-6A18-64FC-B7B8-3D692E63615B}"/>
              </a:ext>
            </a:extLst>
          </p:cNvPr>
          <p:cNvPicPr>
            <a:picLocks noChangeAspect="1"/>
          </p:cNvPicPr>
          <p:nvPr/>
        </p:nvPicPr>
        <p:blipFill>
          <a:blip r:embed="rId4"/>
          <a:stretch>
            <a:fillRect/>
          </a:stretch>
        </p:blipFill>
        <p:spPr>
          <a:xfrm>
            <a:off x="6096000" y="1165269"/>
            <a:ext cx="3536608" cy="308385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1" name="Picture 40">
            <a:extLst>
              <a:ext uri="{FF2B5EF4-FFF2-40B4-BE49-F238E27FC236}">
                <a16:creationId xmlns:a16="http://schemas.microsoft.com/office/drawing/2014/main" id="{9D3256E0-4B57-97A5-6F0F-56147C1EA8E2}"/>
              </a:ext>
            </a:extLst>
          </p:cNvPr>
          <p:cNvPicPr>
            <a:picLocks noChangeAspect="1"/>
          </p:cNvPicPr>
          <p:nvPr/>
        </p:nvPicPr>
        <p:blipFill>
          <a:blip r:embed="rId5"/>
          <a:stretch>
            <a:fillRect/>
          </a:stretch>
        </p:blipFill>
        <p:spPr>
          <a:xfrm>
            <a:off x="8946551" y="2286000"/>
            <a:ext cx="1808737" cy="3368444"/>
          </a:xfrm>
          <a:prstGeom prst="rect">
            <a:avLst/>
          </a:prstGeom>
          <a:ln>
            <a:noFill/>
          </a:ln>
          <a:effectLst>
            <a:outerShdw blurRad="292100" dist="139700" dir="2700000" algn="tl" rotWithShape="0">
              <a:srgbClr val="333333">
                <a:alpha val="65000"/>
              </a:srgbClr>
            </a:outerShdw>
          </a:effectLst>
        </p:spPr>
      </p:pic>
      <p:pic>
        <p:nvPicPr>
          <p:cNvPr id="9" name="Picture 2" descr="Azuga Logo PNG Vector (SVG) Free Download">
            <a:extLst>
              <a:ext uri="{FF2B5EF4-FFF2-40B4-BE49-F238E27FC236}">
                <a16:creationId xmlns:a16="http://schemas.microsoft.com/office/drawing/2014/main" id="{FE901081-41A3-F689-9EAC-977C9F056C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6858000"/>
          </a:xfrm>
          <a:custGeom>
            <a:avLst/>
            <a:gdLst/>
            <a:ahLst/>
            <a:cxnLst/>
            <a:rect l="l" t="t" r="r" b="b"/>
            <a:pathLst>
              <a:path w="7772400" h="6858000">
                <a:moveTo>
                  <a:pt x="7772402" y="0"/>
                </a:moveTo>
                <a:lnTo>
                  <a:pt x="0" y="0"/>
                </a:lnTo>
                <a:lnTo>
                  <a:pt x="0" y="6857999"/>
                </a:lnTo>
                <a:lnTo>
                  <a:pt x="7772402" y="6857999"/>
                </a:lnTo>
                <a:lnTo>
                  <a:pt x="7772402" y="0"/>
                </a:lnTo>
                <a:close/>
              </a:path>
            </a:pathLst>
          </a:custGeom>
          <a:solidFill>
            <a:srgbClr val="92D050"/>
          </a:solidFill>
        </p:spPr>
        <p:txBody>
          <a:bodyPr wrap="square" lIns="0" tIns="0" rIns="0" bIns="0" rtlCol="0"/>
          <a:lstStyle/>
          <a:p>
            <a:endParaRPr/>
          </a:p>
        </p:txBody>
      </p:sp>
      <p:grpSp>
        <p:nvGrpSpPr>
          <p:cNvPr id="3" name="object 3"/>
          <p:cNvGrpSpPr/>
          <p:nvPr/>
        </p:nvGrpSpPr>
        <p:grpSpPr>
          <a:xfrm>
            <a:off x="1143000" y="1604505"/>
            <a:ext cx="8421625" cy="3805695"/>
            <a:chOff x="874775" y="1325879"/>
            <a:chExt cx="9979660" cy="4630420"/>
          </a:xfrm>
        </p:grpSpPr>
        <p:pic>
          <p:nvPicPr>
            <p:cNvPr id="4" name="object 4"/>
            <p:cNvPicPr/>
            <p:nvPr/>
          </p:nvPicPr>
          <p:blipFill>
            <a:blip r:embed="rId2" cstate="print"/>
            <a:stretch>
              <a:fillRect/>
            </a:stretch>
          </p:blipFill>
          <p:spPr>
            <a:xfrm>
              <a:off x="874775" y="1325879"/>
              <a:ext cx="9979152" cy="4629912"/>
            </a:xfrm>
            <a:prstGeom prst="rect">
              <a:avLst/>
            </a:prstGeom>
          </p:spPr>
        </p:pic>
        <p:sp>
          <p:nvSpPr>
            <p:cNvPr id="5" name="object 5"/>
            <p:cNvSpPr/>
            <p:nvPr/>
          </p:nvSpPr>
          <p:spPr>
            <a:xfrm>
              <a:off x="1148632" y="1600569"/>
              <a:ext cx="9296400" cy="3993515"/>
            </a:xfrm>
            <a:custGeom>
              <a:avLst/>
              <a:gdLst/>
              <a:ahLst/>
              <a:cxnLst/>
              <a:rect l="l" t="t" r="r" b="b"/>
              <a:pathLst>
                <a:path w="9296400" h="3993515">
                  <a:moveTo>
                    <a:pt x="8630819" y="0"/>
                  </a:moveTo>
                  <a:lnTo>
                    <a:pt x="665581" y="0"/>
                  </a:lnTo>
                  <a:lnTo>
                    <a:pt x="618048" y="1671"/>
                  </a:lnTo>
                  <a:lnTo>
                    <a:pt x="571417" y="6609"/>
                  </a:lnTo>
                  <a:lnTo>
                    <a:pt x="525800" y="14702"/>
                  </a:lnTo>
                  <a:lnTo>
                    <a:pt x="481311" y="25837"/>
                  </a:lnTo>
                  <a:lnTo>
                    <a:pt x="438062" y="39901"/>
                  </a:lnTo>
                  <a:lnTo>
                    <a:pt x="396165" y="56782"/>
                  </a:lnTo>
                  <a:lnTo>
                    <a:pt x="355734" y="76368"/>
                  </a:lnTo>
                  <a:lnTo>
                    <a:pt x="316880" y="98544"/>
                  </a:lnTo>
                  <a:lnTo>
                    <a:pt x="279717" y="123200"/>
                  </a:lnTo>
                  <a:lnTo>
                    <a:pt x="244357" y="150221"/>
                  </a:lnTo>
                  <a:lnTo>
                    <a:pt x="210912" y="179497"/>
                  </a:lnTo>
                  <a:lnTo>
                    <a:pt x="179496" y="210913"/>
                  </a:lnTo>
                  <a:lnTo>
                    <a:pt x="150221" y="244357"/>
                  </a:lnTo>
                  <a:lnTo>
                    <a:pt x="123199" y="279717"/>
                  </a:lnTo>
                  <a:lnTo>
                    <a:pt x="98544" y="316881"/>
                  </a:lnTo>
                  <a:lnTo>
                    <a:pt x="76367" y="355734"/>
                  </a:lnTo>
                  <a:lnTo>
                    <a:pt x="56782" y="396166"/>
                  </a:lnTo>
                  <a:lnTo>
                    <a:pt x="39901" y="438062"/>
                  </a:lnTo>
                  <a:lnTo>
                    <a:pt x="25837" y="481312"/>
                  </a:lnTo>
                  <a:lnTo>
                    <a:pt x="14702" y="525801"/>
                  </a:lnTo>
                  <a:lnTo>
                    <a:pt x="6609" y="571417"/>
                  </a:lnTo>
                  <a:lnTo>
                    <a:pt x="1671" y="618048"/>
                  </a:lnTo>
                  <a:lnTo>
                    <a:pt x="0" y="665581"/>
                  </a:lnTo>
                  <a:lnTo>
                    <a:pt x="0" y="3327825"/>
                  </a:lnTo>
                  <a:lnTo>
                    <a:pt x="1671" y="3375358"/>
                  </a:lnTo>
                  <a:lnTo>
                    <a:pt x="6609" y="3421989"/>
                  </a:lnTo>
                  <a:lnTo>
                    <a:pt x="14702" y="3467605"/>
                  </a:lnTo>
                  <a:lnTo>
                    <a:pt x="25837" y="3512094"/>
                  </a:lnTo>
                  <a:lnTo>
                    <a:pt x="39901" y="3555344"/>
                  </a:lnTo>
                  <a:lnTo>
                    <a:pt x="56782" y="3597240"/>
                  </a:lnTo>
                  <a:lnTo>
                    <a:pt x="76367" y="3637672"/>
                  </a:lnTo>
                  <a:lnTo>
                    <a:pt x="98544" y="3676525"/>
                  </a:lnTo>
                  <a:lnTo>
                    <a:pt x="123199" y="3713689"/>
                  </a:lnTo>
                  <a:lnTo>
                    <a:pt x="150221" y="3749049"/>
                  </a:lnTo>
                  <a:lnTo>
                    <a:pt x="179496" y="3782493"/>
                  </a:lnTo>
                  <a:lnTo>
                    <a:pt x="210912" y="3813909"/>
                  </a:lnTo>
                  <a:lnTo>
                    <a:pt x="244357" y="3843184"/>
                  </a:lnTo>
                  <a:lnTo>
                    <a:pt x="279717" y="3870206"/>
                  </a:lnTo>
                  <a:lnTo>
                    <a:pt x="316880" y="3894861"/>
                  </a:lnTo>
                  <a:lnTo>
                    <a:pt x="355734" y="3917038"/>
                  </a:lnTo>
                  <a:lnTo>
                    <a:pt x="396165" y="3936623"/>
                  </a:lnTo>
                  <a:lnTo>
                    <a:pt x="438062" y="3953504"/>
                  </a:lnTo>
                  <a:lnTo>
                    <a:pt x="481311" y="3967569"/>
                  </a:lnTo>
                  <a:lnTo>
                    <a:pt x="525800" y="3978703"/>
                  </a:lnTo>
                  <a:lnTo>
                    <a:pt x="571417" y="3986796"/>
                  </a:lnTo>
                  <a:lnTo>
                    <a:pt x="618048" y="3991735"/>
                  </a:lnTo>
                  <a:lnTo>
                    <a:pt x="665581" y="3993406"/>
                  </a:lnTo>
                  <a:lnTo>
                    <a:pt x="8630819" y="3993406"/>
                  </a:lnTo>
                  <a:lnTo>
                    <a:pt x="8678352" y="3991735"/>
                  </a:lnTo>
                  <a:lnTo>
                    <a:pt x="8724983" y="3986796"/>
                  </a:lnTo>
                  <a:lnTo>
                    <a:pt x="8770599" y="3978703"/>
                  </a:lnTo>
                  <a:lnTo>
                    <a:pt x="8815088" y="3967569"/>
                  </a:lnTo>
                  <a:lnTo>
                    <a:pt x="8858337" y="3953504"/>
                  </a:lnTo>
                  <a:lnTo>
                    <a:pt x="8900234" y="3936623"/>
                  </a:lnTo>
                  <a:lnTo>
                    <a:pt x="8940665" y="3917038"/>
                  </a:lnTo>
                  <a:lnTo>
                    <a:pt x="8979519" y="3894861"/>
                  </a:lnTo>
                  <a:lnTo>
                    <a:pt x="9016682" y="3870206"/>
                  </a:lnTo>
                  <a:lnTo>
                    <a:pt x="9052042" y="3843184"/>
                  </a:lnTo>
                  <a:lnTo>
                    <a:pt x="9085486" y="3813909"/>
                  </a:lnTo>
                  <a:lnTo>
                    <a:pt x="9116903" y="3782493"/>
                  </a:lnTo>
                  <a:lnTo>
                    <a:pt x="9146178" y="3749049"/>
                  </a:lnTo>
                  <a:lnTo>
                    <a:pt x="9173199" y="3713689"/>
                  </a:lnTo>
                  <a:lnTo>
                    <a:pt x="9197855" y="3676525"/>
                  </a:lnTo>
                  <a:lnTo>
                    <a:pt x="9220031" y="3637672"/>
                  </a:lnTo>
                  <a:lnTo>
                    <a:pt x="9239616" y="3597240"/>
                  </a:lnTo>
                  <a:lnTo>
                    <a:pt x="9256497" y="3555344"/>
                  </a:lnTo>
                  <a:lnTo>
                    <a:pt x="9270562" y="3512094"/>
                  </a:lnTo>
                  <a:lnTo>
                    <a:pt x="9281696" y="3467605"/>
                  </a:lnTo>
                  <a:lnTo>
                    <a:pt x="9289789" y="3421989"/>
                  </a:lnTo>
                  <a:lnTo>
                    <a:pt x="9294728" y="3375358"/>
                  </a:lnTo>
                  <a:lnTo>
                    <a:pt x="9296399" y="3327825"/>
                  </a:lnTo>
                  <a:lnTo>
                    <a:pt x="9296399" y="665581"/>
                  </a:lnTo>
                  <a:lnTo>
                    <a:pt x="9294728" y="618048"/>
                  </a:lnTo>
                  <a:lnTo>
                    <a:pt x="9289789" y="571417"/>
                  </a:lnTo>
                  <a:lnTo>
                    <a:pt x="9281696" y="525801"/>
                  </a:lnTo>
                  <a:lnTo>
                    <a:pt x="9270562" y="481312"/>
                  </a:lnTo>
                  <a:lnTo>
                    <a:pt x="9256497" y="438062"/>
                  </a:lnTo>
                  <a:lnTo>
                    <a:pt x="9239616" y="396166"/>
                  </a:lnTo>
                  <a:lnTo>
                    <a:pt x="9220031" y="355734"/>
                  </a:lnTo>
                  <a:lnTo>
                    <a:pt x="9197855" y="316881"/>
                  </a:lnTo>
                  <a:lnTo>
                    <a:pt x="9173199" y="279717"/>
                  </a:lnTo>
                  <a:lnTo>
                    <a:pt x="9146178" y="244357"/>
                  </a:lnTo>
                  <a:lnTo>
                    <a:pt x="9116903" y="210913"/>
                  </a:lnTo>
                  <a:lnTo>
                    <a:pt x="9085486" y="179497"/>
                  </a:lnTo>
                  <a:lnTo>
                    <a:pt x="9052042" y="150221"/>
                  </a:lnTo>
                  <a:lnTo>
                    <a:pt x="9016682" y="123200"/>
                  </a:lnTo>
                  <a:lnTo>
                    <a:pt x="8979519" y="98544"/>
                  </a:lnTo>
                  <a:lnTo>
                    <a:pt x="8940665" y="76368"/>
                  </a:lnTo>
                  <a:lnTo>
                    <a:pt x="8900234" y="56782"/>
                  </a:lnTo>
                  <a:lnTo>
                    <a:pt x="8858337" y="39901"/>
                  </a:lnTo>
                  <a:lnTo>
                    <a:pt x="8815088" y="25837"/>
                  </a:lnTo>
                  <a:lnTo>
                    <a:pt x="8770599" y="14702"/>
                  </a:lnTo>
                  <a:lnTo>
                    <a:pt x="8724983" y="6609"/>
                  </a:lnTo>
                  <a:lnTo>
                    <a:pt x="8678352" y="1671"/>
                  </a:lnTo>
                  <a:lnTo>
                    <a:pt x="8630819"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body" idx="1"/>
          </p:nvPr>
        </p:nvSpPr>
        <p:spPr>
          <a:xfrm>
            <a:off x="2133600" y="2395384"/>
            <a:ext cx="5334634" cy="2067232"/>
          </a:xfrm>
          <a:prstGeom prst="rect">
            <a:avLst/>
          </a:prstGeom>
        </p:spPr>
        <p:txBody>
          <a:bodyPr vert="horz" wrap="square" lIns="0" tIns="116839" rIns="0" bIns="0" rtlCol="0">
            <a:spAutoFit/>
          </a:bodyPr>
          <a:lstStyle/>
          <a:p>
            <a:pPr marL="12700">
              <a:lnSpc>
                <a:spcPct val="100000"/>
              </a:lnSpc>
              <a:spcBef>
                <a:spcPts val="100"/>
              </a:spcBef>
            </a:pPr>
            <a:r>
              <a:rPr lang="en-US" sz="1800" dirty="0">
                <a:solidFill>
                  <a:srgbClr val="4C4C4C"/>
                </a:solidFill>
                <a:latin typeface="Arial"/>
                <a:cs typeface="Arial"/>
              </a:rPr>
              <a:t>In</a:t>
            </a:r>
            <a:r>
              <a:rPr lang="en-US" sz="1800" spc="-25" dirty="0">
                <a:solidFill>
                  <a:srgbClr val="4C4C4C"/>
                </a:solidFill>
                <a:latin typeface="Arial"/>
                <a:cs typeface="Arial"/>
              </a:rPr>
              <a:t> </a:t>
            </a:r>
            <a:r>
              <a:rPr lang="en-US" sz="1800" dirty="0">
                <a:solidFill>
                  <a:srgbClr val="4C4C4C"/>
                </a:solidFill>
                <a:latin typeface="Arial"/>
                <a:cs typeface="Arial"/>
              </a:rPr>
              <a:t>order</a:t>
            </a:r>
            <a:r>
              <a:rPr lang="en-US" sz="1800" spc="-20" dirty="0">
                <a:solidFill>
                  <a:srgbClr val="4C4C4C"/>
                </a:solidFill>
                <a:latin typeface="Arial"/>
                <a:cs typeface="Arial"/>
              </a:rPr>
              <a:t> </a:t>
            </a:r>
            <a:r>
              <a:rPr lang="en-US" sz="1800" dirty="0">
                <a:solidFill>
                  <a:srgbClr val="4C4C4C"/>
                </a:solidFill>
                <a:latin typeface="Arial"/>
                <a:cs typeface="Arial"/>
              </a:rPr>
              <a:t>to</a:t>
            </a:r>
            <a:r>
              <a:rPr lang="en-US" sz="1800" spc="-20" dirty="0">
                <a:solidFill>
                  <a:srgbClr val="4C4C4C"/>
                </a:solidFill>
                <a:latin typeface="Arial"/>
                <a:cs typeface="Arial"/>
              </a:rPr>
              <a:t> </a:t>
            </a:r>
            <a:r>
              <a:rPr lang="en-US" sz="1800" dirty="0">
                <a:solidFill>
                  <a:srgbClr val="4C4C4C"/>
                </a:solidFill>
                <a:latin typeface="Arial"/>
                <a:cs typeface="Arial"/>
              </a:rPr>
              <a:t>be</a:t>
            </a:r>
            <a:r>
              <a:rPr lang="en-US" sz="1800" spc="-25" dirty="0">
                <a:solidFill>
                  <a:srgbClr val="4C4C4C"/>
                </a:solidFill>
                <a:latin typeface="Arial"/>
                <a:cs typeface="Arial"/>
              </a:rPr>
              <a:t> </a:t>
            </a:r>
            <a:r>
              <a:rPr lang="en-US" sz="1800" dirty="0">
                <a:solidFill>
                  <a:srgbClr val="4C4C4C"/>
                </a:solidFill>
                <a:latin typeface="Arial"/>
                <a:cs typeface="Arial"/>
              </a:rPr>
              <a:t>compliant,</a:t>
            </a:r>
            <a:r>
              <a:rPr lang="en-US" sz="1800" spc="-20" dirty="0">
                <a:solidFill>
                  <a:srgbClr val="4C4C4C"/>
                </a:solidFill>
                <a:latin typeface="Arial"/>
                <a:cs typeface="Arial"/>
              </a:rPr>
              <a:t> </a:t>
            </a:r>
            <a:r>
              <a:rPr lang="en-US" sz="1800" dirty="0">
                <a:solidFill>
                  <a:srgbClr val="4C4C4C"/>
                </a:solidFill>
                <a:latin typeface="Arial"/>
                <a:cs typeface="Arial"/>
              </a:rPr>
              <a:t>you</a:t>
            </a:r>
            <a:r>
              <a:rPr lang="en-US" sz="1800" spc="-25" dirty="0">
                <a:solidFill>
                  <a:srgbClr val="4C4C4C"/>
                </a:solidFill>
                <a:latin typeface="Arial"/>
                <a:cs typeface="Arial"/>
              </a:rPr>
              <a:t> </a:t>
            </a:r>
            <a:r>
              <a:rPr lang="en-US" sz="1800" dirty="0">
                <a:solidFill>
                  <a:srgbClr val="4C4C4C"/>
                </a:solidFill>
                <a:latin typeface="Arial"/>
                <a:cs typeface="Arial"/>
              </a:rPr>
              <a:t>must</a:t>
            </a:r>
            <a:r>
              <a:rPr lang="en-US" sz="1800" spc="-20" dirty="0">
                <a:solidFill>
                  <a:srgbClr val="4C4C4C"/>
                </a:solidFill>
                <a:latin typeface="Arial"/>
                <a:cs typeface="Arial"/>
              </a:rPr>
              <a:t> </a:t>
            </a:r>
            <a:r>
              <a:rPr lang="en-US" sz="1800" dirty="0">
                <a:solidFill>
                  <a:srgbClr val="4C4C4C"/>
                </a:solidFill>
                <a:latin typeface="Arial"/>
                <a:cs typeface="Arial"/>
              </a:rPr>
              <a:t>log</a:t>
            </a:r>
            <a:r>
              <a:rPr lang="en-US" sz="1800" spc="-25" dirty="0">
                <a:solidFill>
                  <a:srgbClr val="4C4C4C"/>
                </a:solidFill>
                <a:latin typeface="Arial"/>
                <a:cs typeface="Arial"/>
              </a:rPr>
              <a:t> </a:t>
            </a:r>
            <a:r>
              <a:rPr lang="en-US" sz="1800" dirty="0">
                <a:solidFill>
                  <a:srgbClr val="4C4C4C"/>
                </a:solidFill>
                <a:latin typeface="Arial"/>
                <a:cs typeface="Arial"/>
              </a:rPr>
              <a:t>all</a:t>
            </a:r>
            <a:r>
              <a:rPr lang="en-US" sz="1800" spc="-15" dirty="0">
                <a:solidFill>
                  <a:srgbClr val="4C4C4C"/>
                </a:solidFill>
                <a:latin typeface="Arial"/>
                <a:cs typeface="Arial"/>
              </a:rPr>
              <a:t> </a:t>
            </a:r>
            <a:r>
              <a:rPr lang="en-US" sz="1800" dirty="0">
                <a:solidFill>
                  <a:srgbClr val="4C4C4C"/>
                </a:solidFill>
                <a:latin typeface="Arial"/>
                <a:cs typeface="Arial"/>
              </a:rPr>
              <a:t>operations</a:t>
            </a:r>
            <a:r>
              <a:rPr lang="en-US" sz="1800" spc="-25" dirty="0">
                <a:solidFill>
                  <a:srgbClr val="4C4C4C"/>
                </a:solidFill>
                <a:latin typeface="Arial"/>
                <a:cs typeface="Arial"/>
              </a:rPr>
              <a:t> </a:t>
            </a:r>
            <a:r>
              <a:rPr lang="en-US" sz="1800" dirty="0">
                <a:solidFill>
                  <a:srgbClr val="4C4C4C"/>
                </a:solidFill>
                <a:latin typeface="Arial"/>
                <a:cs typeface="Arial"/>
              </a:rPr>
              <a:t>of</a:t>
            </a:r>
            <a:r>
              <a:rPr lang="en-US" sz="1800" spc="-25" dirty="0">
                <a:solidFill>
                  <a:srgbClr val="4C4C4C"/>
                </a:solidFill>
                <a:latin typeface="Arial"/>
                <a:cs typeface="Arial"/>
              </a:rPr>
              <a:t> </a:t>
            </a:r>
            <a:r>
              <a:rPr lang="en-US" sz="1800" dirty="0">
                <a:solidFill>
                  <a:srgbClr val="4C4C4C"/>
                </a:solidFill>
                <a:latin typeface="Arial"/>
                <a:cs typeface="Arial"/>
              </a:rPr>
              <a:t>your</a:t>
            </a:r>
            <a:r>
              <a:rPr lang="en-US" sz="1800" spc="-15" dirty="0">
                <a:solidFill>
                  <a:srgbClr val="4C4C4C"/>
                </a:solidFill>
                <a:latin typeface="Arial"/>
                <a:cs typeface="Arial"/>
              </a:rPr>
              <a:t> </a:t>
            </a:r>
            <a:r>
              <a:rPr lang="en-US" sz="1800" spc="-10" dirty="0">
                <a:solidFill>
                  <a:srgbClr val="4C4C4C"/>
                </a:solidFill>
                <a:latin typeface="Arial"/>
                <a:cs typeface="Arial"/>
              </a:rPr>
              <a:t>vehicle, including:</a:t>
            </a:r>
            <a:endParaRPr lang="en-US" sz="1800" dirty="0">
              <a:latin typeface="Arial"/>
              <a:cs typeface="Arial"/>
            </a:endParaRPr>
          </a:p>
          <a:p>
            <a:pPr>
              <a:lnSpc>
                <a:spcPct val="100000"/>
              </a:lnSpc>
              <a:spcBef>
                <a:spcPts val="65"/>
              </a:spcBef>
            </a:pPr>
            <a:endParaRPr lang="en-US" sz="1800" dirty="0">
              <a:latin typeface="Arial"/>
              <a:cs typeface="Arial"/>
            </a:endParaRPr>
          </a:p>
          <a:p>
            <a:pPr marL="297815" indent="-285115">
              <a:lnSpc>
                <a:spcPts val="2125"/>
              </a:lnSpc>
              <a:buChar char="•"/>
              <a:tabLst>
                <a:tab pos="297815" algn="l"/>
              </a:tabLst>
            </a:pPr>
            <a:r>
              <a:rPr lang="en-US" sz="1800" dirty="0">
                <a:solidFill>
                  <a:srgbClr val="4C4C4C"/>
                </a:solidFill>
                <a:latin typeface="Arial"/>
                <a:cs typeface="Arial"/>
              </a:rPr>
              <a:t>Staging</a:t>
            </a:r>
            <a:r>
              <a:rPr lang="en-US" sz="1800" spc="-30" dirty="0">
                <a:solidFill>
                  <a:srgbClr val="4C4C4C"/>
                </a:solidFill>
                <a:latin typeface="Arial"/>
                <a:cs typeface="Arial"/>
              </a:rPr>
              <a:t> </a:t>
            </a:r>
            <a:r>
              <a:rPr lang="en-US" sz="1800" dirty="0">
                <a:solidFill>
                  <a:srgbClr val="4C4C4C"/>
                </a:solidFill>
                <a:latin typeface="Arial"/>
                <a:cs typeface="Arial"/>
              </a:rPr>
              <a:t>the</a:t>
            </a:r>
            <a:r>
              <a:rPr lang="en-US" sz="1800" spc="-30" dirty="0">
                <a:solidFill>
                  <a:srgbClr val="4C4C4C"/>
                </a:solidFill>
                <a:latin typeface="Arial"/>
                <a:cs typeface="Arial"/>
              </a:rPr>
              <a:t> </a:t>
            </a:r>
            <a:r>
              <a:rPr lang="en-US" sz="1800" dirty="0">
                <a:solidFill>
                  <a:srgbClr val="4C4C4C"/>
                </a:solidFill>
                <a:latin typeface="Arial"/>
                <a:cs typeface="Arial"/>
              </a:rPr>
              <a:t>vehicle</a:t>
            </a:r>
            <a:r>
              <a:rPr lang="en-US" sz="1800" spc="-25" dirty="0">
                <a:solidFill>
                  <a:srgbClr val="4C4C4C"/>
                </a:solidFill>
                <a:latin typeface="Arial"/>
                <a:cs typeface="Arial"/>
              </a:rPr>
              <a:t> </a:t>
            </a:r>
            <a:r>
              <a:rPr lang="en-US" sz="1800" dirty="0">
                <a:solidFill>
                  <a:srgbClr val="4C4C4C"/>
                </a:solidFill>
                <a:latin typeface="Arial"/>
                <a:cs typeface="Arial"/>
              </a:rPr>
              <a:t>for</a:t>
            </a:r>
            <a:r>
              <a:rPr lang="en-US" sz="1800" spc="-25" dirty="0">
                <a:solidFill>
                  <a:srgbClr val="4C4C4C"/>
                </a:solidFill>
                <a:latin typeface="Arial"/>
                <a:cs typeface="Arial"/>
              </a:rPr>
              <a:t> </a:t>
            </a:r>
            <a:r>
              <a:rPr lang="en-US" sz="1800" spc="-10" dirty="0">
                <a:solidFill>
                  <a:srgbClr val="4C4C4C"/>
                </a:solidFill>
                <a:latin typeface="Arial"/>
                <a:cs typeface="Arial"/>
              </a:rPr>
              <a:t>loading</a:t>
            </a:r>
            <a:endParaRPr lang="en-US" sz="1800" dirty="0">
              <a:latin typeface="Arial"/>
              <a:cs typeface="Arial"/>
            </a:endParaRPr>
          </a:p>
          <a:p>
            <a:pPr marL="297815" indent="-285115">
              <a:lnSpc>
                <a:spcPts val="2125"/>
              </a:lnSpc>
              <a:buChar char="•"/>
              <a:tabLst>
                <a:tab pos="297815" algn="l"/>
              </a:tabLst>
            </a:pPr>
            <a:r>
              <a:rPr lang="en-US" sz="1800" dirty="0">
                <a:solidFill>
                  <a:srgbClr val="4C4C4C"/>
                </a:solidFill>
                <a:latin typeface="Arial"/>
                <a:cs typeface="Arial"/>
              </a:rPr>
              <a:t>Fueling</a:t>
            </a:r>
            <a:r>
              <a:rPr lang="en-US" sz="1800" spc="-30" dirty="0">
                <a:solidFill>
                  <a:srgbClr val="4C4C4C"/>
                </a:solidFill>
                <a:latin typeface="Arial"/>
                <a:cs typeface="Arial"/>
              </a:rPr>
              <a:t> </a:t>
            </a:r>
            <a:r>
              <a:rPr lang="en-US" sz="1800" dirty="0">
                <a:solidFill>
                  <a:srgbClr val="4C4C4C"/>
                </a:solidFill>
                <a:latin typeface="Arial"/>
                <a:cs typeface="Arial"/>
              </a:rPr>
              <a:t>the</a:t>
            </a:r>
            <a:r>
              <a:rPr lang="en-US" sz="1800" spc="-25" dirty="0">
                <a:solidFill>
                  <a:srgbClr val="4C4C4C"/>
                </a:solidFill>
                <a:latin typeface="Arial"/>
                <a:cs typeface="Arial"/>
              </a:rPr>
              <a:t> </a:t>
            </a:r>
            <a:r>
              <a:rPr lang="en-US" sz="1800" spc="-10" dirty="0">
                <a:solidFill>
                  <a:srgbClr val="4C4C4C"/>
                </a:solidFill>
                <a:latin typeface="Arial"/>
                <a:cs typeface="Arial"/>
              </a:rPr>
              <a:t>vehicle</a:t>
            </a:r>
            <a:endParaRPr lang="en-US" sz="1800" dirty="0">
              <a:latin typeface="Arial"/>
              <a:cs typeface="Arial"/>
            </a:endParaRPr>
          </a:p>
          <a:p>
            <a:pPr marL="297815" indent="-285115">
              <a:lnSpc>
                <a:spcPct val="100000"/>
              </a:lnSpc>
              <a:spcBef>
                <a:spcPts val="50"/>
              </a:spcBef>
              <a:buChar char="•"/>
              <a:tabLst>
                <a:tab pos="297815" algn="l"/>
              </a:tabLst>
            </a:pPr>
            <a:r>
              <a:rPr lang="en-US" sz="1800" dirty="0">
                <a:solidFill>
                  <a:srgbClr val="4C4C4C"/>
                </a:solidFill>
                <a:latin typeface="Arial"/>
                <a:cs typeface="Arial"/>
              </a:rPr>
              <a:t>Pre</a:t>
            </a:r>
            <a:r>
              <a:rPr lang="en-US" sz="1800" spc="-20" dirty="0">
                <a:solidFill>
                  <a:srgbClr val="4C4C4C"/>
                </a:solidFill>
                <a:latin typeface="Arial"/>
                <a:cs typeface="Arial"/>
              </a:rPr>
              <a:t> </a:t>
            </a:r>
            <a:r>
              <a:rPr lang="en-US" sz="1800" dirty="0">
                <a:solidFill>
                  <a:srgbClr val="4C4C4C"/>
                </a:solidFill>
                <a:latin typeface="Arial"/>
                <a:cs typeface="Arial"/>
              </a:rPr>
              <a:t>and</a:t>
            </a:r>
            <a:r>
              <a:rPr lang="en-US" sz="1800" spc="-15" dirty="0">
                <a:solidFill>
                  <a:srgbClr val="4C4C4C"/>
                </a:solidFill>
                <a:latin typeface="Arial"/>
                <a:cs typeface="Arial"/>
              </a:rPr>
              <a:t> </a:t>
            </a:r>
            <a:r>
              <a:rPr lang="en-US" sz="1800" dirty="0">
                <a:solidFill>
                  <a:srgbClr val="4C4C4C"/>
                </a:solidFill>
                <a:latin typeface="Arial"/>
                <a:cs typeface="Arial"/>
              </a:rPr>
              <a:t>Post</a:t>
            </a:r>
            <a:r>
              <a:rPr lang="en-US" sz="1800" spc="-15" dirty="0">
                <a:solidFill>
                  <a:srgbClr val="4C4C4C"/>
                </a:solidFill>
                <a:latin typeface="Arial"/>
                <a:cs typeface="Arial"/>
              </a:rPr>
              <a:t> </a:t>
            </a:r>
            <a:r>
              <a:rPr lang="en-US" sz="1800" dirty="0">
                <a:solidFill>
                  <a:srgbClr val="4C4C4C"/>
                </a:solidFill>
                <a:latin typeface="Arial"/>
                <a:cs typeface="Arial"/>
              </a:rPr>
              <a:t>trip</a:t>
            </a:r>
            <a:r>
              <a:rPr lang="en-US" sz="1800" spc="-20" dirty="0">
                <a:solidFill>
                  <a:srgbClr val="4C4C4C"/>
                </a:solidFill>
                <a:latin typeface="Arial"/>
                <a:cs typeface="Arial"/>
              </a:rPr>
              <a:t> </a:t>
            </a:r>
            <a:r>
              <a:rPr lang="en-US" sz="1800" spc="-10" dirty="0">
                <a:solidFill>
                  <a:srgbClr val="4C4C4C"/>
                </a:solidFill>
                <a:latin typeface="Arial"/>
                <a:cs typeface="Arial"/>
              </a:rPr>
              <a:t>inspections</a:t>
            </a:r>
            <a:endParaRPr lang="en-US" sz="1800" dirty="0">
              <a:latin typeface="Arial"/>
              <a:cs typeface="Arial"/>
            </a:endParaRPr>
          </a:p>
          <a:p>
            <a:pPr marL="297815" indent="-285115">
              <a:lnSpc>
                <a:spcPct val="100000"/>
              </a:lnSpc>
              <a:spcBef>
                <a:spcPts val="45"/>
              </a:spcBef>
              <a:buChar char="•"/>
              <a:tabLst>
                <a:tab pos="297815" algn="l"/>
              </a:tabLst>
            </a:pPr>
            <a:r>
              <a:rPr lang="en-US" sz="1800" dirty="0">
                <a:solidFill>
                  <a:srgbClr val="4C4C4C"/>
                </a:solidFill>
                <a:latin typeface="Arial"/>
                <a:cs typeface="Arial"/>
              </a:rPr>
              <a:t>All</a:t>
            </a:r>
            <a:r>
              <a:rPr lang="en-US" sz="1800" spc="-25" dirty="0">
                <a:solidFill>
                  <a:srgbClr val="4C4C4C"/>
                </a:solidFill>
                <a:latin typeface="Arial"/>
                <a:cs typeface="Arial"/>
              </a:rPr>
              <a:t> </a:t>
            </a:r>
            <a:r>
              <a:rPr lang="en-US" sz="1800" dirty="0">
                <a:solidFill>
                  <a:srgbClr val="4C4C4C"/>
                </a:solidFill>
                <a:latin typeface="Arial"/>
                <a:cs typeface="Arial"/>
              </a:rPr>
              <a:t>driving</a:t>
            </a:r>
            <a:r>
              <a:rPr lang="en-US" sz="1800" spc="-30" dirty="0">
                <a:solidFill>
                  <a:srgbClr val="4C4C4C"/>
                </a:solidFill>
                <a:latin typeface="Arial"/>
                <a:cs typeface="Arial"/>
              </a:rPr>
              <a:t> </a:t>
            </a:r>
            <a:r>
              <a:rPr lang="en-US" sz="1800" dirty="0">
                <a:solidFill>
                  <a:srgbClr val="4C4C4C"/>
                </a:solidFill>
                <a:latin typeface="Arial"/>
                <a:cs typeface="Arial"/>
              </a:rPr>
              <a:t>activity</a:t>
            </a:r>
            <a:r>
              <a:rPr lang="en-US" sz="1800" spc="-30" dirty="0">
                <a:solidFill>
                  <a:srgbClr val="4C4C4C"/>
                </a:solidFill>
                <a:latin typeface="Arial"/>
                <a:cs typeface="Arial"/>
              </a:rPr>
              <a:t> </a:t>
            </a:r>
            <a:r>
              <a:rPr lang="en-US" sz="1800" dirty="0">
                <a:solidFill>
                  <a:srgbClr val="4C4C4C"/>
                </a:solidFill>
                <a:latin typeface="Arial"/>
                <a:cs typeface="Arial"/>
              </a:rPr>
              <a:t>(on</a:t>
            </a:r>
            <a:r>
              <a:rPr lang="en-US" sz="1800" spc="-30" dirty="0">
                <a:solidFill>
                  <a:srgbClr val="4C4C4C"/>
                </a:solidFill>
                <a:latin typeface="Arial"/>
                <a:cs typeface="Arial"/>
              </a:rPr>
              <a:t> </a:t>
            </a:r>
            <a:r>
              <a:rPr lang="en-US" sz="1800" dirty="0">
                <a:solidFill>
                  <a:srgbClr val="4C4C4C"/>
                </a:solidFill>
                <a:latin typeface="Arial"/>
                <a:cs typeface="Arial"/>
              </a:rPr>
              <a:t>and</a:t>
            </a:r>
            <a:r>
              <a:rPr lang="en-US" sz="1800" spc="-30" dirty="0">
                <a:solidFill>
                  <a:srgbClr val="4C4C4C"/>
                </a:solidFill>
                <a:latin typeface="Arial"/>
                <a:cs typeface="Arial"/>
              </a:rPr>
              <a:t> </a:t>
            </a:r>
            <a:r>
              <a:rPr lang="en-US" sz="1800" dirty="0">
                <a:solidFill>
                  <a:srgbClr val="4C4C4C"/>
                </a:solidFill>
                <a:latin typeface="Arial"/>
                <a:cs typeface="Arial"/>
              </a:rPr>
              <a:t>off</a:t>
            </a:r>
            <a:r>
              <a:rPr lang="en-US" sz="1800" spc="-30" dirty="0">
                <a:solidFill>
                  <a:srgbClr val="4C4C4C"/>
                </a:solidFill>
                <a:latin typeface="Arial"/>
                <a:cs typeface="Arial"/>
              </a:rPr>
              <a:t> </a:t>
            </a:r>
            <a:r>
              <a:rPr lang="en-US" sz="1800" spc="-20" dirty="0">
                <a:solidFill>
                  <a:srgbClr val="4C4C4C"/>
                </a:solidFill>
                <a:latin typeface="Arial"/>
                <a:cs typeface="Arial"/>
              </a:rPr>
              <a:t>duty)</a:t>
            </a:r>
            <a:endParaRPr lang="en-US" sz="1800" dirty="0">
              <a:latin typeface="Arial"/>
              <a:cs typeface="Arial"/>
            </a:endParaRPr>
          </a:p>
        </p:txBody>
      </p:sp>
      <p:sp>
        <p:nvSpPr>
          <p:cNvPr id="7" name="object 7"/>
          <p:cNvSpPr txBox="1">
            <a:spLocks noGrp="1"/>
          </p:cNvSpPr>
          <p:nvPr>
            <p:ph type="title"/>
          </p:nvPr>
        </p:nvSpPr>
        <p:spPr>
          <a:xfrm>
            <a:off x="443334" y="640433"/>
            <a:ext cx="7036623" cy="628377"/>
          </a:xfrm>
          <a:prstGeom prst="rect">
            <a:avLst/>
          </a:prstGeom>
        </p:spPr>
        <p:txBody>
          <a:bodyPr vert="horz" wrap="square" lIns="0" tIns="12700" rIns="0" bIns="0" rtlCol="0">
            <a:spAutoFit/>
          </a:bodyPr>
          <a:lstStyle/>
          <a:p>
            <a:pPr marL="12700">
              <a:lnSpc>
                <a:spcPct val="100000"/>
              </a:lnSpc>
              <a:spcBef>
                <a:spcPts val="100"/>
              </a:spcBef>
            </a:pPr>
            <a:r>
              <a:rPr lang="en-US" sz="4000" spc="165" dirty="0"/>
              <a:t>What</a:t>
            </a:r>
            <a:r>
              <a:rPr lang="en-US" sz="4000" spc="-345" dirty="0"/>
              <a:t> </a:t>
            </a:r>
            <a:r>
              <a:rPr lang="en-US" sz="4000" spc="150" dirty="0"/>
              <a:t>am</a:t>
            </a:r>
            <a:r>
              <a:rPr lang="en-US" sz="4000" spc="-345" dirty="0"/>
              <a:t> </a:t>
            </a:r>
            <a:r>
              <a:rPr lang="en-US" sz="4000" spc="-540" dirty="0"/>
              <a:t>I  </a:t>
            </a:r>
            <a:r>
              <a:rPr lang="en-US" sz="4000" dirty="0"/>
              <a:t>required</a:t>
            </a:r>
            <a:r>
              <a:rPr lang="en-US" sz="4000" spc="-185" dirty="0"/>
              <a:t> </a:t>
            </a:r>
            <a:r>
              <a:rPr lang="en-US" sz="4000" spc="60" dirty="0"/>
              <a:t>to</a:t>
            </a:r>
            <a:r>
              <a:rPr lang="en-US" sz="4000" spc="-180" dirty="0"/>
              <a:t> </a:t>
            </a:r>
            <a:r>
              <a:rPr lang="en-US" sz="4000" spc="70" dirty="0"/>
              <a:t>log?</a:t>
            </a:r>
            <a:endParaRPr sz="4000" dirty="0"/>
          </a:p>
        </p:txBody>
      </p:sp>
      <p:sp>
        <p:nvSpPr>
          <p:cNvPr id="9" name="object 9"/>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6</a:t>
            </a:fld>
            <a:endParaRPr spc="-25" dirty="0"/>
          </a:p>
        </p:txBody>
      </p:sp>
      <p:pic>
        <p:nvPicPr>
          <p:cNvPr id="8" name="Picture 2" descr="Azuga Logo PNG Vector (SVG) Free Download">
            <a:extLst>
              <a:ext uri="{FF2B5EF4-FFF2-40B4-BE49-F238E27FC236}">
                <a16:creationId xmlns:a16="http://schemas.microsoft.com/office/drawing/2014/main" id="{A441C3C4-B744-73B0-441C-B9FD3EF14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6448" y="2201808"/>
            <a:ext cx="64135" cy="3390265"/>
          </a:xfrm>
          <a:custGeom>
            <a:avLst/>
            <a:gdLst/>
            <a:ahLst/>
            <a:cxnLst/>
            <a:rect l="l" t="t" r="r" b="b"/>
            <a:pathLst>
              <a:path w="64134" h="3390265">
                <a:moveTo>
                  <a:pt x="63805" y="0"/>
                </a:moveTo>
                <a:lnTo>
                  <a:pt x="0" y="0"/>
                </a:lnTo>
                <a:lnTo>
                  <a:pt x="0" y="3390006"/>
                </a:lnTo>
                <a:lnTo>
                  <a:pt x="63805" y="3390006"/>
                </a:lnTo>
                <a:lnTo>
                  <a:pt x="63805" y="0"/>
                </a:lnTo>
                <a:close/>
              </a:path>
            </a:pathLst>
          </a:custGeom>
          <a:solidFill>
            <a:srgbClr val="92D050"/>
          </a:solidFill>
        </p:spPr>
        <p:txBody>
          <a:bodyPr wrap="square" lIns="0" tIns="0" rIns="0" bIns="0" rtlCol="0"/>
          <a:lstStyle/>
          <a:p>
            <a:endParaRPr/>
          </a:p>
        </p:txBody>
      </p:sp>
      <p:sp>
        <p:nvSpPr>
          <p:cNvPr id="3" name="object 3"/>
          <p:cNvSpPr txBox="1">
            <a:spLocks noGrp="1"/>
          </p:cNvSpPr>
          <p:nvPr>
            <p:ph type="title"/>
          </p:nvPr>
        </p:nvSpPr>
        <p:spPr>
          <a:xfrm>
            <a:off x="1032105" y="688339"/>
            <a:ext cx="2717800" cy="1135380"/>
          </a:xfrm>
          <a:prstGeom prst="rect">
            <a:avLst/>
          </a:prstGeom>
        </p:spPr>
        <p:txBody>
          <a:bodyPr vert="horz" wrap="square" lIns="0" tIns="635" rIns="0" bIns="0" rtlCol="0">
            <a:spAutoFit/>
          </a:bodyPr>
          <a:lstStyle/>
          <a:p>
            <a:pPr marL="12700" marR="5080">
              <a:lnSpc>
                <a:spcPct val="102200"/>
              </a:lnSpc>
              <a:spcBef>
                <a:spcPts val="5"/>
              </a:spcBef>
            </a:pPr>
            <a:r>
              <a:rPr spc="90" dirty="0">
                <a:solidFill>
                  <a:srgbClr val="4C4C4C"/>
                </a:solidFill>
              </a:rPr>
              <a:t>Changing </a:t>
            </a:r>
            <a:r>
              <a:rPr dirty="0">
                <a:solidFill>
                  <a:srgbClr val="4C4C4C"/>
                </a:solidFill>
              </a:rPr>
              <a:t>Duty</a:t>
            </a:r>
            <a:r>
              <a:rPr spc="-165" dirty="0">
                <a:solidFill>
                  <a:srgbClr val="4C4C4C"/>
                </a:solidFill>
              </a:rPr>
              <a:t> </a:t>
            </a:r>
            <a:r>
              <a:rPr spc="-30" dirty="0">
                <a:solidFill>
                  <a:srgbClr val="4C4C4C"/>
                </a:solidFill>
              </a:rPr>
              <a:t>Status</a:t>
            </a:r>
          </a:p>
        </p:txBody>
      </p:sp>
      <p:sp>
        <p:nvSpPr>
          <p:cNvPr id="4" name="object 4"/>
          <p:cNvSpPr txBox="1"/>
          <p:nvPr/>
        </p:nvSpPr>
        <p:spPr>
          <a:xfrm>
            <a:off x="1582929" y="2333244"/>
            <a:ext cx="3229735" cy="3127394"/>
          </a:xfrm>
          <a:prstGeom prst="rect">
            <a:avLst/>
          </a:prstGeom>
        </p:spPr>
        <p:txBody>
          <a:bodyPr vert="horz" wrap="square" lIns="0" tIns="14604" rIns="0" bIns="0" rtlCol="0">
            <a:spAutoFit/>
          </a:bodyPr>
          <a:lstStyle/>
          <a:p>
            <a:pPr marL="12700" marR="5080">
              <a:lnSpc>
                <a:spcPct val="99000"/>
              </a:lnSpc>
              <a:spcBef>
                <a:spcPts val="114"/>
              </a:spcBef>
            </a:pPr>
            <a:r>
              <a:rPr sz="1400" dirty="0">
                <a:solidFill>
                  <a:srgbClr val="4C4C4C"/>
                </a:solidFill>
                <a:latin typeface="Arial"/>
                <a:cs typeface="Arial"/>
              </a:rPr>
              <a:t>Once</a:t>
            </a:r>
            <a:r>
              <a:rPr sz="1400" spc="-35" dirty="0">
                <a:solidFill>
                  <a:srgbClr val="4C4C4C"/>
                </a:solidFill>
                <a:latin typeface="Arial"/>
                <a:cs typeface="Arial"/>
              </a:rPr>
              <a:t> </a:t>
            </a:r>
            <a:r>
              <a:rPr sz="1400" dirty="0">
                <a:solidFill>
                  <a:srgbClr val="4C4C4C"/>
                </a:solidFill>
                <a:latin typeface="Arial"/>
                <a:cs typeface="Arial"/>
              </a:rPr>
              <a:t>the</a:t>
            </a:r>
            <a:r>
              <a:rPr sz="1400" spc="-35" dirty="0">
                <a:solidFill>
                  <a:srgbClr val="4C4C4C"/>
                </a:solidFill>
                <a:latin typeface="Arial"/>
                <a:cs typeface="Arial"/>
              </a:rPr>
              <a:t> </a:t>
            </a:r>
            <a:r>
              <a:rPr sz="1400" dirty="0">
                <a:solidFill>
                  <a:srgbClr val="4C4C4C"/>
                </a:solidFill>
                <a:latin typeface="Arial"/>
                <a:cs typeface="Arial"/>
              </a:rPr>
              <a:t>vehicle’s</a:t>
            </a:r>
            <a:r>
              <a:rPr sz="1400" spc="-35" dirty="0">
                <a:solidFill>
                  <a:srgbClr val="4C4C4C"/>
                </a:solidFill>
                <a:latin typeface="Arial"/>
                <a:cs typeface="Arial"/>
              </a:rPr>
              <a:t> </a:t>
            </a:r>
            <a:r>
              <a:rPr sz="1400" dirty="0">
                <a:solidFill>
                  <a:srgbClr val="4C4C4C"/>
                </a:solidFill>
                <a:latin typeface="Arial"/>
                <a:cs typeface="Arial"/>
              </a:rPr>
              <a:t>ECM</a:t>
            </a:r>
            <a:r>
              <a:rPr sz="1400" spc="-40" dirty="0">
                <a:solidFill>
                  <a:srgbClr val="4C4C4C"/>
                </a:solidFill>
                <a:latin typeface="Arial"/>
                <a:cs typeface="Arial"/>
              </a:rPr>
              <a:t> </a:t>
            </a:r>
            <a:r>
              <a:rPr sz="1400" dirty="0">
                <a:solidFill>
                  <a:srgbClr val="4C4C4C"/>
                </a:solidFill>
                <a:latin typeface="Arial"/>
                <a:cs typeface="Arial"/>
              </a:rPr>
              <a:t>indicates</a:t>
            </a:r>
            <a:r>
              <a:rPr sz="1400" spc="-35" dirty="0">
                <a:solidFill>
                  <a:srgbClr val="4C4C4C"/>
                </a:solidFill>
                <a:latin typeface="Arial"/>
                <a:cs typeface="Arial"/>
              </a:rPr>
              <a:t> </a:t>
            </a:r>
            <a:r>
              <a:rPr sz="1400" spc="-20" dirty="0">
                <a:solidFill>
                  <a:srgbClr val="4C4C4C"/>
                </a:solidFill>
                <a:latin typeface="Arial"/>
                <a:cs typeface="Arial"/>
              </a:rPr>
              <a:t>that </a:t>
            </a:r>
            <a:r>
              <a:rPr sz="1400" dirty="0">
                <a:solidFill>
                  <a:srgbClr val="4C4C4C"/>
                </a:solidFill>
                <a:latin typeface="Arial"/>
                <a:cs typeface="Arial"/>
              </a:rPr>
              <a:t>the</a:t>
            </a:r>
            <a:r>
              <a:rPr sz="1400" spc="-25" dirty="0">
                <a:solidFill>
                  <a:srgbClr val="4C4C4C"/>
                </a:solidFill>
                <a:latin typeface="Arial"/>
                <a:cs typeface="Arial"/>
              </a:rPr>
              <a:t> </a:t>
            </a:r>
            <a:r>
              <a:rPr sz="1400" dirty="0">
                <a:solidFill>
                  <a:srgbClr val="4C4C4C"/>
                </a:solidFill>
                <a:latin typeface="Arial"/>
                <a:cs typeface="Arial"/>
              </a:rPr>
              <a:t>vehicle</a:t>
            </a:r>
            <a:r>
              <a:rPr sz="1400" spc="-20" dirty="0">
                <a:solidFill>
                  <a:srgbClr val="4C4C4C"/>
                </a:solidFill>
                <a:latin typeface="Arial"/>
                <a:cs typeface="Arial"/>
              </a:rPr>
              <a:t> </a:t>
            </a:r>
            <a:r>
              <a:rPr sz="1400" dirty="0">
                <a:solidFill>
                  <a:srgbClr val="4C4C4C"/>
                </a:solidFill>
                <a:latin typeface="Arial"/>
                <a:cs typeface="Arial"/>
              </a:rPr>
              <a:t>is</a:t>
            </a:r>
            <a:r>
              <a:rPr sz="1400" spc="-20" dirty="0">
                <a:solidFill>
                  <a:srgbClr val="4C4C4C"/>
                </a:solidFill>
                <a:latin typeface="Arial"/>
                <a:cs typeface="Arial"/>
              </a:rPr>
              <a:t> </a:t>
            </a:r>
            <a:r>
              <a:rPr sz="1400" dirty="0">
                <a:solidFill>
                  <a:srgbClr val="4C4C4C"/>
                </a:solidFill>
                <a:latin typeface="Arial"/>
                <a:cs typeface="Arial"/>
              </a:rPr>
              <a:t>traveling</a:t>
            </a:r>
            <a:r>
              <a:rPr sz="1400" spc="-20" dirty="0">
                <a:solidFill>
                  <a:srgbClr val="4C4C4C"/>
                </a:solidFill>
                <a:latin typeface="Arial"/>
                <a:cs typeface="Arial"/>
              </a:rPr>
              <a:t> </a:t>
            </a:r>
            <a:r>
              <a:rPr sz="1400" dirty="0">
                <a:solidFill>
                  <a:srgbClr val="4C4C4C"/>
                </a:solidFill>
                <a:latin typeface="Arial"/>
                <a:cs typeface="Arial"/>
              </a:rPr>
              <a:t>at</a:t>
            </a:r>
            <a:r>
              <a:rPr sz="1400" spc="-20" dirty="0">
                <a:solidFill>
                  <a:srgbClr val="4C4C4C"/>
                </a:solidFill>
                <a:latin typeface="Arial"/>
                <a:cs typeface="Arial"/>
              </a:rPr>
              <a:t> </a:t>
            </a:r>
            <a:r>
              <a:rPr sz="1400" dirty="0">
                <a:solidFill>
                  <a:srgbClr val="4C4C4C"/>
                </a:solidFill>
                <a:latin typeface="Arial"/>
                <a:cs typeface="Arial"/>
              </a:rPr>
              <a:t>a</a:t>
            </a:r>
            <a:r>
              <a:rPr sz="1400" spc="-20" dirty="0">
                <a:solidFill>
                  <a:srgbClr val="4C4C4C"/>
                </a:solidFill>
                <a:latin typeface="Arial"/>
                <a:cs typeface="Arial"/>
              </a:rPr>
              <a:t> </a:t>
            </a:r>
            <a:r>
              <a:rPr sz="1400" dirty="0">
                <a:solidFill>
                  <a:srgbClr val="4C4C4C"/>
                </a:solidFill>
                <a:latin typeface="Arial"/>
                <a:cs typeface="Arial"/>
              </a:rPr>
              <a:t>speed</a:t>
            </a:r>
            <a:r>
              <a:rPr sz="1400" spc="-20" dirty="0">
                <a:solidFill>
                  <a:srgbClr val="4C4C4C"/>
                </a:solidFill>
                <a:latin typeface="Arial"/>
                <a:cs typeface="Arial"/>
              </a:rPr>
              <a:t> </a:t>
            </a:r>
            <a:r>
              <a:rPr sz="1400" spc="-25" dirty="0">
                <a:solidFill>
                  <a:srgbClr val="4C4C4C"/>
                </a:solidFill>
                <a:latin typeface="Arial"/>
                <a:cs typeface="Arial"/>
              </a:rPr>
              <a:t>of </a:t>
            </a:r>
            <a:r>
              <a:rPr sz="1400" dirty="0">
                <a:solidFill>
                  <a:srgbClr val="4C4C4C"/>
                </a:solidFill>
                <a:latin typeface="Arial"/>
                <a:cs typeface="Arial"/>
              </a:rPr>
              <a:t>5mph,</a:t>
            </a:r>
            <a:r>
              <a:rPr sz="1400" spc="-30" dirty="0">
                <a:solidFill>
                  <a:srgbClr val="4C4C4C"/>
                </a:solidFill>
                <a:latin typeface="Arial"/>
                <a:cs typeface="Arial"/>
              </a:rPr>
              <a:t> </a:t>
            </a:r>
            <a:r>
              <a:rPr sz="1400" dirty="0">
                <a:solidFill>
                  <a:srgbClr val="4C4C4C"/>
                </a:solidFill>
                <a:latin typeface="Arial"/>
                <a:cs typeface="Arial"/>
              </a:rPr>
              <a:t>the</a:t>
            </a:r>
            <a:r>
              <a:rPr sz="1400" spc="-30" dirty="0">
                <a:solidFill>
                  <a:srgbClr val="4C4C4C"/>
                </a:solidFill>
                <a:latin typeface="Arial"/>
                <a:cs typeface="Arial"/>
              </a:rPr>
              <a:t> </a:t>
            </a:r>
            <a:r>
              <a:rPr sz="1400" dirty="0">
                <a:solidFill>
                  <a:srgbClr val="4C4C4C"/>
                </a:solidFill>
                <a:latin typeface="Arial"/>
                <a:cs typeface="Arial"/>
              </a:rPr>
              <a:t>application</a:t>
            </a:r>
            <a:r>
              <a:rPr sz="1400" spc="-30" dirty="0">
                <a:solidFill>
                  <a:srgbClr val="4C4C4C"/>
                </a:solidFill>
                <a:latin typeface="Arial"/>
                <a:cs typeface="Arial"/>
              </a:rPr>
              <a:t> </a:t>
            </a:r>
            <a:r>
              <a:rPr sz="1400" dirty="0">
                <a:solidFill>
                  <a:srgbClr val="4C4C4C"/>
                </a:solidFill>
                <a:latin typeface="Arial"/>
                <a:cs typeface="Arial"/>
              </a:rPr>
              <a:t>will</a:t>
            </a:r>
            <a:r>
              <a:rPr sz="1400" spc="-20" dirty="0">
                <a:solidFill>
                  <a:srgbClr val="4C4C4C"/>
                </a:solidFill>
                <a:latin typeface="Arial"/>
                <a:cs typeface="Arial"/>
              </a:rPr>
              <a:t> </a:t>
            </a:r>
            <a:r>
              <a:rPr sz="1400" spc="-10" dirty="0">
                <a:solidFill>
                  <a:srgbClr val="4C4C4C"/>
                </a:solidFill>
                <a:latin typeface="Arial"/>
                <a:cs typeface="Arial"/>
              </a:rPr>
              <a:t>automatically </a:t>
            </a:r>
            <a:r>
              <a:rPr sz="1400" dirty="0">
                <a:solidFill>
                  <a:srgbClr val="4C4C4C"/>
                </a:solidFill>
                <a:latin typeface="Arial"/>
                <a:cs typeface="Arial"/>
              </a:rPr>
              <a:t>transition</a:t>
            </a:r>
            <a:r>
              <a:rPr sz="1400" spc="-35" dirty="0">
                <a:solidFill>
                  <a:srgbClr val="4C4C4C"/>
                </a:solidFill>
                <a:latin typeface="Arial"/>
                <a:cs typeface="Arial"/>
              </a:rPr>
              <a:t> </a:t>
            </a:r>
            <a:r>
              <a:rPr lang="en-US" sz="1400" spc="-35" dirty="0">
                <a:solidFill>
                  <a:srgbClr val="4C4C4C"/>
                </a:solidFill>
                <a:latin typeface="Arial"/>
                <a:cs typeface="Arial"/>
              </a:rPr>
              <a:t>you </a:t>
            </a:r>
            <a:r>
              <a:rPr sz="1400" dirty="0">
                <a:solidFill>
                  <a:srgbClr val="4C4C4C"/>
                </a:solidFill>
                <a:latin typeface="Arial"/>
                <a:cs typeface="Arial"/>
              </a:rPr>
              <a:t>to</a:t>
            </a:r>
            <a:r>
              <a:rPr sz="1400" spc="-30" dirty="0">
                <a:solidFill>
                  <a:srgbClr val="4C4C4C"/>
                </a:solidFill>
                <a:latin typeface="Arial"/>
                <a:cs typeface="Arial"/>
              </a:rPr>
              <a:t> </a:t>
            </a:r>
            <a:r>
              <a:rPr lang="en-US" sz="1400" spc="-30" dirty="0">
                <a:solidFill>
                  <a:srgbClr val="4C4C4C"/>
                </a:solidFill>
                <a:latin typeface="Arial"/>
                <a:cs typeface="Arial"/>
              </a:rPr>
              <a:t>"</a:t>
            </a:r>
            <a:r>
              <a:rPr lang="en-US" sz="1400" spc="-10" dirty="0">
                <a:solidFill>
                  <a:srgbClr val="4C4C4C"/>
                </a:solidFill>
                <a:latin typeface="Arial"/>
                <a:cs typeface="Arial"/>
              </a:rPr>
              <a:t>Driving” status</a:t>
            </a:r>
            <a:r>
              <a:rPr sz="1400" spc="-10" dirty="0">
                <a:solidFill>
                  <a:srgbClr val="4C4C4C"/>
                </a:solidFill>
                <a:latin typeface="Arial"/>
                <a:cs typeface="Arial"/>
              </a:rPr>
              <a:t>.</a:t>
            </a:r>
            <a:endParaRPr sz="1400" dirty="0">
              <a:latin typeface="Arial"/>
              <a:cs typeface="Arial"/>
            </a:endParaRPr>
          </a:p>
          <a:p>
            <a:pPr>
              <a:lnSpc>
                <a:spcPct val="100000"/>
              </a:lnSpc>
              <a:spcBef>
                <a:spcPts val="114"/>
              </a:spcBef>
            </a:pPr>
            <a:endParaRPr sz="1400" dirty="0">
              <a:latin typeface="Arial"/>
              <a:cs typeface="Arial"/>
            </a:endParaRPr>
          </a:p>
          <a:p>
            <a:pPr marL="12700" marR="17145">
              <a:lnSpc>
                <a:spcPct val="100000"/>
              </a:lnSpc>
              <a:spcBef>
                <a:spcPts val="5"/>
              </a:spcBef>
            </a:pPr>
            <a:r>
              <a:rPr sz="1400" dirty="0">
                <a:solidFill>
                  <a:srgbClr val="4C4C4C"/>
                </a:solidFill>
                <a:latin typeface="Arial"/>
                <a:cs typeface="Arial"/>
              </a:rPr>
              <a:t>The</a:t>
            </a:r>
            <a:r>
              <a:rPr sz="1400" spc="-35" dirty="0">
                <a:solidFill>
                  <a:srgbClr val="4C4C4C"/>
                </a:solidFill>
                <a:latin typeface="Arial"/>
                <a:cs typeface="Arial"/>
              </a:rPr>
              <a:t> </a:t>
            </a:r>
            <a:r>
              <a:rPr sz="1400" dirty="0">
                <a:solidFill>
                  <a:srgbClr val="4C4C4C"/>
                </a:solidFill>
                <a:latin typeface="Arial"/>
                <a:cs typeface="Arial"/>
              </a:rPr>
              <a:t>application</a:t>
            </a:r>
            <a:r>
              <a:rPr sz="1400" spc="-35" dirty="0">
                <a:solidFill>
                  <a:srgbClr val="4C4C4C"/>
                </a:solidFill>
                <a:latin typeface="Arial"/>
                <a:cs typeface="Arial"/>
              </a:rPr>
              <a:t> </a:t>
            </a:r>
            <a:r>
              <a:rPr sz="1400" dirty="0">
                <a:solidFill>
                  <a:srgbClr val="4C4C4C"/>
                </a:solidFill>
                <a:latin typeface="Arial"/>
                <a:cs typeface="Arial"/>
              </a:rPr>
              <a:t>will</a:t>
            </a:r>
            <a:r>
              <a:rPr sz="1400" spc="-25" dirty="0">
                <a:solidFill>
                  <a:srgbClr val="4C4C4C"/>
                </a:solidFill>
                <a:latin typeface="Arial"/>
                <a:cs typeface="Arial"/>
              </a:rPr>
              <a:t> </a:t>
            </a:r>
            <a:r>
              <a:rPr sz="1400" dirty="0">
                <a:solidFill>
                  <a:srgbClr val="4C4C4C"/>
                </a:solidFill>
                <a:latin typeface="Arial"/>
                <a:cs typeface="Arial"/>
              </a:rPr>
              <a:t>also</a:t>
            </a:r>
            <a:r>
              <a:rPr sz="1400" spc="-35" dirty="0">
                <a:solidFill>
                  <a:srgbClr val="4C4C4C"/>
                </a:solidFill>
                <a:latin typeface="Arial"/>
                <a:cs typeface="Arial"/>
              </a:rPr>
              <a:t> </a:t>
            </a:r>
            <a:r>
              <a:rPr sz="1400" dirty="0">
                <a:solidFill>
                  <a:srgbClr val="4C4C4C"/>
                </a:solidFill>
                <a:latin typeface="Arial"/>
                <a:cs typeface="Arial"/>
              </a:rPr>
              <a:t>transition</a:t>
            </a:r>
            <a:r>
              <a:rPr sz="1400" spc="-35" dirty="0">
                <a:solidFill>
                  <a:srgbClr val="4C4C4C"/>
                </a:solidFill>
                <a:latin typeface="Arial"/>
                <a:cs typeface="Arial"/>
              </a:rPr>
              <a:t> </a:t>
            </a:r>
            <a:r>
              <a:rPr sz="1400" spc="-25" dirty="0">
                <a:solidFill>
                  <a:srgbClr val="4C4C4C"/>
                </a:solidFill>
                <a:latin typeface="Arial"/>
                <a:cs typeface="Arial"/>
              </a:rPr>
              <a:t>to </a:t>
            </a:r>
            <a:r>
              <a:rPr sz="1400" dirty="0">
                <a:solidFill>
                  <a:srgbClr val="4C4C4C"/>
                </a:solidFill>
                <a:latin typeface="Arial"/>
                <a:cs typeface="Arial"/>
              </a:rPr>
              <a:t>‘</a:t>
            </a:r>
            <a:r>
              <a:rPr lang="en-US" sz="1400" dirty="0">
                <a:solidFill>
                  <a:srgbClr val="4C4C4C"/>
                </a:solidFill>
                <a:latin typeface="Arial"/>
                <a:cs typeface="Arial"/>
              </a:rPr>
              <a:t>"</a:t>
            </a:r>
            <a:r>
              <a:rPr sz="1400" dirty="0">
                <a:solidFill>
                  <a:srgbClr val="4C4C4C"/>
                </a:solidFill>
                <a:latin typeface="Arial"/>
                <a:cs typeface="Arial"/>
              </a:rPr>
              <a:t>On</a:t>
            </a:r>
            <a:r>
              <a:rPr sz="1400" spc="-10" dirty="0">
                <a:solidFill>
                  <a:srgbClr val="4C4C4C"/>
                </a:solidFill>
                <a:latin typeface="Arial"/>
                <a:cs typeface="Arial"/>
              </a:rPr>
              <a:t> </a:t>
            </a:r>
            <a:r>
              <a:rPr sz="1400" dirty="0">
                <a:solidFill>
                  <a:srgbClr val="4C4C4C"/>
                </a:solidFill>
                <a:latin typeface="Arial"/>
                <a:cs typeface="Arial"/>
              </a:rPr>
              <a:t>Duty</a:t>
            </a:r>
            <a:r>
              <a:rPr sz="1400" spc="-10" dirty="0">
                <a:solidFill>
                  <a:srgbClr val="4C4C4C"/>
                </a:solidFill>
                <a:latin typeface="Arial"/>
                <a:cs typeface="Arial"/>
              </a:rPr>
              <a:t> </a:t>
            </a:r>
            <a:r>
              <a:rPr lang="en-US" sz="1400" spc="-10" dirty="0">
                <a:solidFill>
                  <a:srgbClr val="4C4C4C"/>
                </a:solidFill>
                <a:latin typeface="Arial"/>
                <a:cs typeface="Arial"/>
              </a:rPr>
              <a:t>- </a:t>
            </a:r>
            <a:r>
              <a:rPr sz="1400" dirty="0">
                <a:solidFill>
                  <a:srgbClr val="4C4C4C"/>
                </a:solidFill>
                <a:latin typeface="Arial"/>
                <a:cs typeface="Arial"/>
              </a:rPr>
              <a:t>Not</a:t>
            </a:r>
            <a:r>
              <a:rPr sz="1400" spc="-5" dirty="0">
                <a:solidFill>
                  <a:srgbClr val="4C4C4C"/>
                </a:solidFill>
                <a:latin typeface="Arial"/>
                <a:cs typeface="Arial"/>
              </a:rPr>
              <a:t> </a:t>
            </a:r>
            <a:r>
              <a:rPr sz="1400" spc="-10" dirty="0">
                <a:solidFill>
                  <a:srgbClr val="4C4C4C"/>
                </a:solidFill>
                <a:latin typeface="Arial"/>
                <a:cs typeface="Arial"/>
              </a:rPr>
              <a:t>Driving</a:t>
            </a:r>
            <a:r>
              <a:rPr lang="en-US" sz="1400" spc="-10" dirty="0">
                <a:solidFill>
                  <a:srgbClr val="4C4C4C"/>
                </a:solidFill>
                <a:latin typeface="Arial"/>
                <a:cs typeface="Arial"/>
              </a:rPr>
              <a:t>“ status</a:t>
            </a:r>
            <a:r>
              <a:rPr sz="1400" spc="-55" dirty="0">
                <a:solidFill>
                  <a:srgbClr val="4C4C4C"/>
                </a:solidFill>
                <a:latin typeface="Arial"/>
                <a:cs typeface="Arial"/>
              </a:rPr>
              <a:t> </a:t>
            </a:r>
            <a:r>
              <a:rPr sz="1400" spc="-10" dirty="0">
                <a:solidFill>
                  <a:srgbClr val="4C4C4C"/>
                </a:solidFill>
                <a:latin typeface="Arial"/>
                <a:cs typeface="Arial"/>
              </a:rPr>
              <a:t>automatically, </a:t>
            </a:r>
            <a:r>
              <a:rPr sz="1400" dirty="0">
                <a:solidFill>
                  <a:srgbClr val="4C4C4C"/>
                </a:solidFill>
                <a:latin typeface="Arial"/>
                <a:cs typeface="Arial"/>
              </a:rPr>
              <a:t>however</a:t>
            </a:r>
            <a:r>
              <a:rPr sz="1400" spc="-30" dirty="0">
                <a:solidFill>
                  <a:srgbClr val="4C4C4C"/>
                </a:solidFill>
                <a:latin typeface="Arial"/>
                <a:cs typeface="Arial"/>
              </a:rPr>
              <a:t> </a:t>
            </a:r>
            <a:r>
              <a:rPr sz="1400" dirty="0">
                <a:solidFill>
                  <a:srgbClr val="4C4C4C"/>
                </a:solidFill>
                <a:latin typeface="Arial"/>
                <a:cs typeface="Arial"/>
              </a:rPr>
              <a:t>for</a:t>
            </a:r>
            <a:r>
              <a:rPr sz="1400" spc="-25" dirty="0">
                <a:solidFill>
                  <a:srgbClr val="4C4C4C"/>
                </a:solidFill>
                <a:latin typeface="Arial"/>
                <a:cs typeface="Arial"/>
              </a:rPr>
              <a:t> </a:t>
            </a:r>
            <a:r>
              <a:rPr sz="1400" dirty="0">
                <a:solidFill>
                  <a:srgbClr val="4C4C4C"/>
                </a:solidFill>
                <a:latin typeface="Arial"/>
                <a:cs typeface="Arial"/>
              </a:rPr>
              <a:t>that</a:t>
            </a:r>
            <a:r>
              <a:rPr sz="1400" spc="-25" dirty="0">
                <a:solidFill>
                  <a:srgbClr val="4C4C4C"/>
                </a:solidFill>
                <a:latin typeface="Arial"/>
                <a:cs typeface="Arial"/>
              </a:rPr>
              <a:t> </a:t>
            </a:r>
            <a:r>
              <a:rPr sz="1400" dirty="0">
                <a:solidFill>
                  <a:srgbClr val="4C4C4C"/>
                </a:solidFill>
                <a:latin typeface="Arial"/>
                <a:cs typeface="Arial"/>
              </a:rPr>
              <a:t>to</a:t>
            </a:r>
            <a:r>
              <a:rPr sz="1400" spc="-20" dirty="0">
                <a:solidFill>
                  <a:srgbClr val="4C4C4C"/>
                </a:solidFill>
                <a:latin typeface="Arial"/>
                <a:cs typeface="Arial"/>
              </a:rPr>
              <a:t> </a:t>
            </a:r>
            <a:r>
              <a:rPr sz="1400" dirty="0">
                <a:solidFill>
                  <a:srgbClr val="4C4C4C"/>
                </a:solidFill>
                <a:latin typeface="Arial"/>
                <a:cs typeface="Arial"/>
              </a:rPr>
              <a:t>happen,</a:t>
            </a:r>
            <a:r>
              <a:rPr sz="1400" spc="-25" dirty="0">
                <a:solidFill>
                  <a:srgbClr val="4C4C4C"/>
                </a:solidFill>
                <a:latin typeface="Arial"/>
                <a:cs typeface="Arial"/>
              </a:rPr>
              <a:t> </a:t>
            </a:r>
            <a:r>
              <a:rPr sz="1400" dirty="0">
                <a:solidFill>
                  <a:srgbClr val="4C4C4C"/>
                </a:solidFill>
                <a:latin typeface="Arial"/>
                <a:cs typeface="Arial"/>
              </a:rPr>
              <a:t>the</a:t>
            </a:r>
            <a:r>
              <a:rPr sz="1400" spc="-25" dirty="0">
                <a:solidFill>
                  <a:srgbClr val="4C4C4C"/>
                </a:solidFill>
                <a:latin typeface="Arial"/>
                <a:cs typeface="Arial"/>
              </a:rPr>
              <a:t> </a:t>
            </a:r>
            <a:r>
              <a:rPr sz="1400" spc="-10" dirty="0">
                <a:solidFill>
                  <a:srgbClr val="4C4C4C"/>
                </a:solidFill>
                <a:latin typeface="Arial"/>
                <a:cs typeface="Arial"/>
              </a:rPr>
              <a:t>vehicle </a:t>
            </a:r>
            <a:r>
              <a:rPr sz="1400" dirty="0">
                <a:solidFill>
                  <a:srgbClr val="4C4C4C"/>
                </a:solidFill>
                <a:latin typeface="Arial"/>
                <a:cs typeface="Arial"/>
              </a:rPr>
              <a:t>must</a:t>
            </a:r>
            <a:r>
              <a:rPr sz="1400" spc="-20" dirty="0">
                <a:solidFill>
                  <a:srgbClr val="4C4C4C"/>
                </a:solidFill>
                <a:latin typeface="Arial"/>
                <a:cs typeface="Arial"/>
              </a:rPr>
              <a:t> </a:t>
            </a:r>
            <a:r>
              <a:rPr sz="1400" dirty="0">
                <a:solidFill>
                  <a:srgbClr val="4C4C4C"/>
                </a:solidFill>
                <a:latin typeface="Arial"/>
                <a:cs typeface="Arial"/>
              </a:rPr>
              <a:t>maintain</a:t>
            </a:r>
            <a:r>
              <a:rPr sz="1400" spc="-20" dirty="0">
                <a:solidFill>
                  <a:srgbClr val="4C4C4C"/>
                </a:solidFill>
                <a:latin typeface="Arial"/>
                <a:cs typeface="Arial"/>
              </a:rPr>
              <a:t> </a:t>
            </a:r>
            <a:r>
              <a:rPr sz="1400" dirty="0">
                <a:solidFill>
                  <a:srgbClr val="4C4C4C"/>
                </a:solidFill>
                <a:latin typeface="Arial"/>
                <a:cs typeface="Arial"/>
              </a:rPr>
              <a:t>a</a:t>
            </a:r>
            <a:r>
              <a:rPr sz="1400" spc="-15" dirty="0">
                <a:solidFill>
                  <a:srgbClr val="4C4C4C"/>
                </a:solidFill>
                <a:latin typeface="Arial"/>
                <a:cs typeface="Arial"/>
              </a:rPr>
              <a:t> </a:t>
            </a:r>
            <a:r>
              <a:rPr sz="1400" dirty="0">
                <a:solidFill>
                  <a:srgbClr val="4C4C4C"/>
                </a:solidFill>
                <a:latin typeface="Arial"/>
                <a:cs typeface="Arial"/>
              </a:rPr>
              <a:t>speed</a:t>
            </a:r>
            <a:r>
              <a:rPr sz="1400" spc="-20" dirty="0">
                <a:solidFill>
                  <a:srgbClr val="4C4C4C"/>
                </a:solidFill>
                <a:latin typeface="Arial"/>
                <a:cs typeface="Arial"/>
              </a:rPr>
              <a:t> </a:t>
            </a:r>
            <a:r>
              <a:rPr sz="1400" dirty="0">
                <a:solidFill>
                  <a:srgbClr val="4C4C4C"/>
                </a:solidFill>
                <a:latin typeface="Arial"/>
                <a:cs typeface="Arial"/>
              </a:rPr>
              <a:t>of</a:t>
            </a:r>
            <a:r>
              <a:rPr sz="1400" spc="-20" dirty="0">
                <a:solidFill>
                  <a:srgbClr val="4C4C4C"/>
                </a:solidFill>
                <a:latin typeface="Arial"/>
                <a:cs typeface="Arial"/>
              </a:rPr>
              <a:t> </a:t>
            </a:r>
            <a:r>
              <a:rPr sz="1400" dirty="0">
                <a:solidFill>
                  <a:srgbClr val="4C4C4C"/>
                </a:solidFill>
                <a:latin typeface="Arial"/>
                <a:cs typeface="Arial"/>
              </a:rPr>
              <a:t>0mph</a:t>
            </a:r>
            <a:r>
              <a:rPr sz="1400" spc="-15" dirty="0">
                <a:solidFill>
                  <a:srgbClr val="4C4C4C"/>
                </a:solidFill>
                <a:latin typeface="Arial"/>
                <a:cs typeface="Arial"/>
              </a:rPr>
              <a:t> </a:t>
            </a:r>
            <a:r>
              <a:rPr sz="1400" dirty="0">
                <a:solidFill>
                  <a:srgbClr val="4C4C4C"/>
                </a:solidFill>
                <a:latin typeface="Arial"/>
                <a:cs typeface="Arial"/>
              </a:rPr>
              <a:t>for</a:t>
            </a:r>
            <a:r>
              <a:rPr sz="1400" spc="-25" dirty="0">
                <a:solidFill>
                  <a:srgbClr val="4C4C4C"/>
                </a:solidFill>
                <a:latin typeface="Arial"/>
                <a:cs typeface="Arial"/>
              </a:rPr>
              <a:t> </a:t>
            </a:r>
            <a:r>
              <a:rPr sz="1400" spc="-50" dirty="0">
                <a:solidFill>
                  <a:srgbClr val="4C4C4C"/>
                </a:solidFill>
                <a:latin typeface="Arial"/>
                <a:cs typeface="Arial"/>
              </a:rPr>
              <a:t>6 </a:t>
            </a:r>
            <a:r>
              <a:rPr sz="1400" dirty="0">
                <a:solidFill>
                  <a:srgbClr val="4C4C4C"/>
                </a:solidFill>
                <a:latin typeface="Arial"/>
                <a:cs typeface="Arial"/>
              </a:rPr>
              <a:t>consecutive</a:t>
            </a:r>
            <a:r>
              <a:rPr sz="1400" spc="-10" dirty="0">
                <a:solidFill>
                  <a:srgbClr val="4C4C4C"/>
                </a:solidFill>
                <a:latin typeface="Arial"/>
                <a:cs typeface="Arial"/>
              </a:rPr>
              <a:t> minutes.</a:t>
            </a:r>
            <a:r>
              <a:rPr sz="1400" spc="-80" dirty="0">
                <a:solidFill>
                  <a:srgbClr val="4C4C4C"/>
                </a:solidFill>
                <a:latin typeface="Arial"/>
                <a:cs typeface="Arial"/>
              </a:rPr>
              <a:t> </a:t>
            </a:r>
            <a:endParaRPr lang="en-US" sz="1400" spc="-80" dirty="0">
              <a:solidFill>
                <a:srgbClr val="4C4C4C"/>
              </a:solidFill>
              <a:latin typeface="Arial"/>
              <a:cs typeface="Arial"/>
            </a:endParaRPr>
          </a:p>
          <a:p>
            <a:pPr marL="12700" marR="17145">
              <a:lnSpc>
                <a:spcPct val="100000"/>
              </a:lnSpc>
              <a:spcBef>
                <a:spcPts val="5"/>
              </a:spcBef>
            </a:pPr>
            <a:endParaRPr lang="en-US" sz="1400" spc="-80" dirty="0">
              <a:solidFill>
                <a:srgbClr val="4C4C4C"/>
              </a:solidFill>
              <a:latin typeface="Arial"/>
              <a:cs typeface="Arial"/>
            </a:endParaRPr>
          </a:p>
          <a:p>
            <a:pPr marL="12700" marR="17145">
              <a:lnSpc>
                <a:spcPct val="100000"/>
              </a:lnSpc>
              <a:spcBef>
                <a:spcPts val="5"/>
              </a:spcBef>
            </a:pPr>
            <a:r>
              <a:rPr lang="en-US" sz="1200" spc="-80" dirty="0">
                <a:solidFill>
                  <a:srgbClr val="4C4C4C"/>
                </a:solidFill>
                <a:latin typeface="Arial"/>
                <a:cs typeface="Arial"/>
              </a:rPr>
              <a:t>BEST PRACTICE TIP: C</a:t>
            </a:r>
            <a:r>
              <a:rPr sz="1200" dirty="0">
                <a:solidFill>
                  <a:srgbClr val="4C4C4C"/>
                </a:solidFill>
                <a:latin typeface="Arial"/>
                <a:cs typeface="Arial"/>
              </a:rPr>
              <a:t>hange</a:t>
            </a:r>
            <a:r>
              <a:rPr sz="1200" spc="-20" dirty="0">
                <a:solidFill>
                  <a:srgbClr val="4C4C4C"/>
                </a:solidFill>
                <a:latin typeface="Arial"/>
                <a:cs typeface="Arial"/>
              </a:rPr>
              <a:t> </a:t>
            </a:r>
            <a:r>
              <a:rPr sz="1200" dirty="0">
                <a:solidFill>
                  <a:srgbClr val="4C4C4C"/>
                </a:solidFill>
                <a:latin typeface="Arial"/>
                <a:cs typeface="Arial"/>
              </a:rPr>
              <a:t>your</a:t>
            </a:r>
            <a:r>
              <a:rPr sz="1200" spc="-25" dirty="0">
                <a:solidFill>
                  <a:srgbClr val="4C4C4C"/>
                </a:solidFill>
                <a:latin typeface="Arial"/>
                <a:cs typeface="Arial"/>
              </a:rPr>
              <a:t> </a:t>
            </a:r>
            <a:r>
              <a:rPr sz="1200" dirty="0">
                <a:solidFill>
                  <a:srgbClr val="4C4C4C"/>
                </a:solidFill>
                <a:latin typeface="Arial"/>
                <a:cs typeface="Arial"/>
              </a:rPr>
              <a:t>status</a:t>
            </a:r>
            <a:r>
              <a:rPr sz="1200" spc="-20" dirty="0">
                <a:solidFill>
                  <a:srgbClr val="4C4C4C"/>
                </a:solidFill>
                <a:latin typeface="Arial"/>
                <a:cs typeface="Arial"/>
              </a:rPr>
              <a:t> </a:t>
            </a:r>
            <a:r>
              <a:rPr sz="1200" spc="-25" dirty="0">
                <a:solidFill>
                  <a:srgbClr val="4C4C4C"/>
                </a:solidFill>
                <a:latin typeface="Arial"/>
                <a:cs typeface="Arial"/>
              </a:rPr>
              <a:t>to</a:t>
            </a:r>
            <a:r>
              <a:rPr lang="en-US" sz="1200" spc="-25" dirty="0">
                <a:solidFill>
                  <a:srgbClr val="4C4C4C"/>
                </a:solidFill>
                <a:latin typeface="Arial"/>
                <a:cs typeface="Arial"/>
              </a:rPr>
              <a:t> </a:t>
            </a:r>
            <a:r>
              <a:rPr sz="1200" dirty="0">
                <a:solidFill>
                  <a:srgbClr val="4C4C4C"/>
                </a:solidFill>
                <a:latin typeface="Arial"/>
                <a:cs typeface="Arial"/>
              </a:rPr>
              <a:t>“On</a:t>
            </a:r>
            <a:r>
              <a:rPr sz="1200" spc="-20" dirty="0">
                <a:solidFill>
                  <a:srgbClr val="4C4C4C"/>
                </a:solidFill>
                <a:latin typeface="Arial"/>
                <a:cs typeface="Arial"/>
              </a:rPr>
              <a:t> </a:t>
            </a:r>
            <a:r>
              <a:rPr sz="1200" dirty="0">
                <a:solidFill>
                  <a:srgbClr val="4C4C4C"/>
                </a:solidFill>
                <a:latin typeface="Arial"/>
                <a:cs typeface="Arial"/>
              </a:rPr>
              <a:t>Duty</a:t>
            </a:r>
            <a:r>
              <a:rPr lang="en-US" sz="1200" dirty="0">
                <a:solidFill>
                  <a:srgbClr val="4C4C4C"/>
                </a:solidFill>
                <a:latin typeface="Arial"/>
                <a:cs typeface="Arial"/>
              </a:rPr>
              <a:t> – Not Driving</a:t>
            </a:r>
            <a:r>
              <a:rPr sz="1200" dirty="0">
                <a:solidFill>
                  <a:srgbClr val="4C4C4C"/>
                </a:solidFill>
                <a:latin typeface="Arial"/>
                <a:cs typeface="Arial"/>
              </a:rPr>
              <a:t>”</a:t>
            </a:r>
            <a:r>
              <a:rPr sz="1200" spc="-20" dirty="0">
                <a:solidFill>
                  <a:srgbClr val="4C4C4C"/>
                </a:solidFill>
                <a:latin typeface="Arial"/>
                <a:cs typeface="Arial"/>
              </a:rPr>
              <a:t> </a:t>
            </a:r>
            <a:r>
              <a:rPr sz="1200" dirty="0">
                <a:solidFill>
                  <a:srgbClr val="4C4C4C"/>
                </a:solidFill>
                <a:latin typeface="Arial"/>
                <a:cs typeface="Arial"/>
              </a:rPr>
              <a:t>as</a:t>
            </a:r>
            <a:r>
              <a:rPr sz="1200" spc="-20" dirty="0">
                <a:solidFill>
                  <a:srgbClr val="4C4C4C"/>
                </a:solidFill>
                <a:latin typeface="Arial"/>
                <a:cs typeface="Arial"/>
              </a:rPr>
              <a:t> </a:t>
            </a:r>
            <a:r>
              <a:rPr sz="1200" dirty="0">
                <a:solidFill>
                  <a:srgbClr val="4C4C4C"/>
                </a:solidFill>
                <a:latin typeface="Arial"/>
                <a:cs typeface="Arial"/>
              </a:rPr>
              <a:t>soon</a:t>
            </a:r>
            <a:r>
              <a:rPr sz="1200" spc="-15" dirty="0">
                <a:solidFill>
                  <a:srgbClr val="4C4C4C"/>
                </a:solidFill>
                <a:latin typeface="Arial"/>
                <a:cs typeface="Arial"/>
              </a:rPr>
              <a:t> </a:t>
            </a:r>
            <a:r>
              <a:rPr sz="1200" dirty="0">
                <a:solidFill>
                  <a:srgbClr val="4C4C4C"/>
                </a:solidFill>
                <a:latin typeface="Arial"/>
                <a:cs typeface="Arial"/>
              </a:rPr>
              <a:t>as</a:t>
            </a:r>
            <a:r>
              <a:rPr sz="1200" spc="-15" dirty="0">
                <a:solidFill>
                  <a:srgbClr val="4C4C4C"/>
                </a:solidFill>
                <a:latin typeface="Arial"/>
                <a:cs typeface="Arial"/>
              </a:rPr>
              <a:t> </a:t>
            </a:r>
            <a:r>
              <a:rPr lang="en-US" sz="1200" dirty="0">
                <a:solidFill>
                  <a:srgbClr val="4C4C4C"/>
                </a:solidFill>
                <a:latin typeface="Arial"/>
                <a:cs typeface="Arial"/>
              </a:rPr>
              <a:t>you come to a stop, </a:t>
            </a:r>
            <a:r>
              <a:rPr sz="1200" dirty="0">
                <a:solidFill>
                  <a:srgbClr val="4C4C4C"/>
                </a:solidFill>
                <a:latin typeface="Arial"/>
                <a:cs typeface="Arial"/>
              </a:rPr>
              <a:t>so</a:t>
            </a:r>
            <a:r>
              <a:rPr sz="1200" spc="-20" dirty="0">
                <a:solidFill>
                  <a:srgbClr val="4C4C4C"/>
                </a:solidFill>
                <a:latin typeface="Arial"/>
                <a:cs typeface="Arial"/>
              </a:rPr>
              <a:t> </a:t>
            </a:r>
            <a:r>
              <a:rPr sz="1200" dirty="0">
                <a:solidFill>
                  <a:srgbClr val="4C4C4C"/>
                </a:solidFill>
                <a:latin typeface="Arial"/>
                <a:cs typeface="Arial"/>
              </a:rPr>
              <a:t>you</a:t>
            </a:r>
            <a:r>
              <a:rPr sz="1200" spc="-20" dirty="0">
                <a:solidFill>
                  <a:srgbClr val="4C4C4C"/>
                </a:solidFill>
                <a:latin typeface="Arial"/>
                <a:cs typeface="Arial"/>
              </a:rPr>
              <a:t> </a:t>
            </a:r>
            <a:r>
              <a:rPr sz="1200" dirty="0">
                <a:solidFill>
                  <a:srgbClr val="4C4C4C"/>
                </a:solidFill>
                <a:latin typeface="Arial"/>
                <a:cs typeface="Arial"/>
              </a:rPr>
              <a:t>don’t</a:t>
            </a:r>
            <a:r>
              <a:rPr sz="1200" spc="-20" dirty="0">
                <a:solidFill>
                  <a:srgbClr val="4C4C4C"/>
                </a:solidFill>
                <a:latin typeface="Arial"/>
                <a:cs typeface="Arial"/>
              </a:rPr>
              <a:t> </a:t>
            </a:r>
            <a:r>
              <a:rPr sz="1200" dirty="0">
                <a:solidFill>
                  <a:srgbClr val="4C4C4C"/>
                </a:solidFill>
                <a:latin typeface="Arial"/>
                <a:cs typeface="Arial"/>
              </a:rPr>
              <a:t>lose</a:t>
            </a:r>
            <a:r>
              <a:rPr sz="1200" spc="-20" dirty="0">
                <a:solidFill>
                  <a:srgbClr val="4C4C4C"/>
                </a:solidFill>
                <a:latin typeface="Arial"/>
                <a:cs typeface="Arial"/>
              </a:rPr>
              <a:t> </a:t>
            </a:r>
            <a:r>
              <a:rPr sz="1200" spc="-50" dirty="0">
                <a:solidFill>
                  <a:srgbClr val="4C4C4C"/>
                </a:solidFill>
                <a:latin typeface="Arial"/>
                <a:cs typeface="Arial"/>
              </a:rPr>
              <a:t>6 </a:t>
            </a:r>
            <a:r>
              <a:rPr sz="1200" dirty="0">
                <a:solidFill>
                  <a:srgbClr val="4C4C4C"/>
                </a:solidFill>
                <a:latin typeface="Arial"/>
                <a:cs typeface="Arial"/>
              </a:rPr>
              <a:t>minutes</a:t>
            </a:r>
            <a:r>
              <a:rPr sz="1200" spc="-25" dirty="0">
                <a:solidFill>
                  <a:srgbClr val="4C4C4C"/>
                </a:solidFill>
                <a:latin typeface="Arial"/>
                <a:cs typeface="Arial"/>
              </a:rPr>
              <a:t> </a:t>
            </a:r>
            <a:r>
              <a:rPr sz="1200" dirty="0">
                <a:solidFill>
                  <a:srgbClr val="4C4C4C"/>
                </a:solidFill>
                <a:latin typeface="Arial"/>
                <a:cs typeface="Arial"/>
              </a:rPr>
              <a:t>of</a:t>
            </a:r>
            <a:r>
              <a:rPr sz="1200" spc="-25" dirty="0">
                <a:solidFill>
                  <a:srgbClr val="4C4C4C"/>
                </a:solidFill>
                <a:latin typeface="Arial"/>
                <a:cs typeface="Arial"/>
              </a:rPr>
              <a:t> </a:t>
            </a:r>
            <a:r>
              <a:rPr sz="1200" dirty="0">
                <a:solidFill>
                  <a:srgbClr val="4C4C4C"/>
                </a:solidFill>
                <a:latin typeface="Arial"/>
                <a:cs typeface="Arial"/>
              </a:rPr>
              <a:t>drive</a:t>
            </a:r>
            <a:r>
              <a:rPr sz="1200" spc="-20" dirty="0">
                <a:solidFill>
                  <a:srgbClr val="4C4C4C"/>
                </a:solidFill>
                <a:latin typeface="Arial"/>
                <a:cs typeface="Arial"/>
              </a:rPr>
              <a:t> </a:t>
            </a:r>
            <a:r>
              <a:rPr sz="1200" dirty="0">
                <a:solidFill>
                  <a:srgbClr val="4C4C4C"/>
                </a:solidFill>
                <a:latin typeface="Arial"/>
                <a:cs typeface="Arial"/>
              </a:rPr>
              <a:t>time</a:t>
            </a:r>
            <a:r>
              <a:rPr sz="1200" spc="-25" dirty="0">
                <a:solidFill>
                  <a:srgbClr val="4C4C4C"/>
                </a:solidFill>
                <a:latin typeface="Arial"/>
                <a:cs typeface="Arial"/>
              </a:rPr>
              <a:t> </a:t>
            </a:r>
            <a:r>
              <a:rPr sz="1200" dirty="0">
                <a:solidFill>
                  <a:srgbClr val="4C4C4C"/>
                </a:solidFill>
                <a:latin typeface="Arial"/>
                <a:cs typeface="Arial"/>
              </a:rPr>
              <a:t>waiting</a:t>
            </a:r>
            <a:r>
              <a:rPr sz="1200" spc="-20" dirty="0">
                <a:solidFill>
                  <a:srgbClr val="4C4C4C"/>
                </a:solidFill>
                <a:latin typeface="Arial"/>
                <a:cs typeface="Arial"/>
              </a:rPr>
              <a:t> </a:t>
            </a:r>
            <a:r>
              <a:rPr sz="1200" dirty="0">
                <a:solidFill>
                  <a:srgbClr val="4C4C4C"/>
                </a:solidFill>
                <a:latin typeface="Arial"/>
                <a:cs typeface="Arial"/>
              </a:rPr>
              <a:t>for</a:t>
            </a:r>
            <a:r>
              <a:rPr sz="1200" spc="-30" dirty="0">
                <a:solidFill>
                  <a:srgbClr val="4C4C4C"/>
                </a:solidFill>
                <a:latin typeface="Arial"/>
                <a:cs typeface="Arial"/>
              </a:rPr>
              <a:t> </a:t>
            </a:r>
            <a:r>
              <a:rPr sz="1200" spc="-25" dirty="0">
                <a:solidFill>
                  <a:srgbClr val="4C4C4C"/>
                </a:solidFill>
                <a:latin typeface="Arial"/>
                <a:cs typeface="Arial"/>
              </a:rPr>
              <a:t>the </a:t>
            </a:r>
            <a:r>
              <a:rPr sz="1200" dirty="0">
                <a:solidFill>
                  <a:srgbClr val="4C4C4C"/>
                </a:solidFill>
                <a:latin typeface="Arial"/>
                <a:cs typeface="Arial"/>
              </a:rPr>
              <a:t>application</a:t>
            </a:r>
            <a:r>
              <a:rPr sz="1200" spc="-25" dirty="0">
                <a:solidFill>
                  <a:srgbClr val="4C4C4C"/>
                </a:solidFill>
                <a:latin typeface="Arial"/>
                <a:cs typeface="Arial"/>
              </a:rPr>
              <a:t> </a:t>
            </a:r>
            <a:r>
              <a:rPr sz="1200" dirty="0">
                <a:solidFill>
                  <a:srgbClr val="4C4C4C"/>
                </a:solidFill>
                <a:latin typeface="Arial"/>
                <a:cs typeface="Arial"/>
              </a:rPr>
              <a:t>to</a:t>
            </a:r>
            <a:r>
              <a:rPr sz="1200" spc="-25" dirty="0">
                <a:solidFill>
                  <a:srgbClr val="4C4C4C"/>
                </a:solidFill>
                <a:latin typeface="Arial"/>
                <a:cs typeface="Arial"/>
              </a:rPr>
              <a:t> </a:t>
            </a:r>
            <a:r>
              <a:rPr sz="1200" dirty="0">
                <a:solidFill>
                  <a:srgbClr val="4C4C4C"/>
                </a:solidFill>
                <a:latin typeface="Arial"/>
                <a:cs typeface="Arial"/>
              </a:rPr>
              <a:t>make</a:t>
            </a:r>
            <a:r>
              <a:rPr sz="1200" spc="-25" dirty="0">
                <a:solidFill>
                  <a:srgbClr val="4C4C4C"/>
                </a:solidFill>
                <a:latin typeface="Arial"/>
                <a:cs typeface="Arial"/>
              </a:rPr>
              <a:t> </a:t>
            </a:r>
            <a:r>
              <a:rPr sz="1200" dirty="0">
                <a:solidFill>
                  <a:srgbClr val="4C4C4C"/>
                </a:solidFill>
                <a:latin typeface="Arial"/>
                <a:cs typeface="Arial"/>
              </a:rPr>
              <a:t>this</a:t>
            </a:r>
            <a:r>
              <a:rPr sz="1200" spc="-25" dirty="0">
                <a:solidFill>
                  <a:srgbClr val="4C4C4C"/>
                </a:solidFill>
                <a:latin typeface="Arial"/>
                <a:cs typeface="Arial"/>
              </a:rPr>
              <a:t> </a:t>
            </a:r>
            <a:r>
              <a:rPr sz="1200" spc="-10" dirty="0">
                <a:solidFill>
                  <a:srgbClr val="4C4C4C"/>
                </a:solidFill>
                <a:latin typeface="Arial"/>
                <a:cs typeface="Arial"/>
              </a:rPr>
              <a:t>change.</a:t>
            </a:r>
            <a:endParaRPr sz="1200" dirty="0">
              <a:latin typeface="Arial"/>
              <a:cs typeface="Arial"/>
            </a:endParaRPr>
          </a:p>
        </p:txBody>
      </p:sp>
      <p:grpSp>
        <p:nvGrpSpPr>
          <p:cNvPr id="5" name="object 5"/>
          <p:cNvGrpSpPr/>
          <p:nvPr/>
        </p:nvGrpSpPr>
        <p:grpSpPr>
          <a:xfrm>
            <a:off x="5093208" y="579119"/>
            <a:ext cx="3169920" cy="1186180"/>
            <a:chOff x="5093208" y="579119"/>
            <a:chExt cx="3169920" cy="1186180"/>
          </a:xfrm>
        </p:grpSpPr>
        <p:pic>
          <p:nvPicPr>
            <p:cNvPr id="6" name="object 6"/>
            <p:cNvPicPr/>
            <p:nvPr/>
          </p:nvPicPr>
          <p:blipFill>
            <a:blip r:embed="rId2" cstate="print"/>
            <a:stretch>
              <a:fillRect/>
            </a:stretch>
          </p:blipFill>
          <p:spPr>
            <a:xfrm>
              <a:off x="5093208" y="579119"/>
              <a:ext cx="3169919" cy="1185672"/>
            </a:xfrm>
            <a:prstGeom prst="rect">
              <a:avLst/>
            </a:prstGeom>
          </p:spPr>
        </p:pic>
        <p:sp>
          <p:nvSpPr>
            <p:cNvPr id="7" name="object 7"/>
            <p:cNvSpPr/>
            <p:nvPr/>
          </p:nvSpPr>
          <p:spPr>
            <a:xfrm>
              <a:off x="5368961" y="854410"/>
              <a:ext cx="2543175" cy="577215"/>
            </a:xfrm>
            <a:custGeom>
              <a:avLst/>
              <a:gdLst/>
              <a:ahLst/>
              <a:cxnLst/>
              <a:rect l="l" t="t" r="r" b="b"/>
              <a:pathLst>
                <a:path w="2543175" h="577215">
                  <a:moveTo>
                    <a:pt x="2446571" y="0"/>
                  </a:moveTo>
                  <a:lnTo>
                    <a:pt x="96144" y="0"/>
                  </a:lnTo>
                  <a:lnTo>
                    <a:pt x="58720" y="7555"/>
                  </a:lnTo>
                  <a:lnTo>
                    <a:pt x="28160" y="28160"/>
                  </a:lnTo>
                  <a:lnTo>
                    <a:pt x="7555" y="58720"/>
                  </a:lnTo>
                  <a:lnTo>
                    <a:pt x="0" y="96144"/>
                  </a:lnTo>
                  <a:lnTo>
                    <a:pt x="0" y="480711"/>
                  </a:lnTo>
                  <a:lnTo>
                    <a:pt x="7555" y="518135"/>
                  </a:lnTo>
                  <a:lnTo>
                    <a:pt x="28160" y="548696"/>
                  </a:lnTo>
                  <a:lnTo>
                    <a:pt x="58720" y="569301"/>
                  </a:lnTo>
                  <a:lnTo>
                    <a:pt x="96144" y="576856"/>
                  </a:lnTo>
                  <a:lnTo>
                    <a:pt x="2446571" y="576856"/>
                  </a:lnTo>
                  <a:lnTo>
                    <a:pt x="2483994" y="569301"/>
                  </a:lnTo>
                  <a:lnTo>
                    <a:pt x="2514555" y="548696"/>
                  </a:lnTo>
                  <a:lnTo>
                    <a:pt x="2535159" y="518135"/>
                  </a:lnTo>
                  <a:lnTo>
                    <a:pt x="2542715" y="480711"/>
                  </a:lnTo>
                  <a:lnTo>
                    <a:pt x="2542715" y="96144"/>
                  </a:lnTo>
                  <a:lnTo>
                    <a:pt x="2535159" y="58720"/>
                  </a:lnTo>
                  <a:lnTo>
                    <a:pt x="2514555" y="28160"/>
                  </a:lnTo>
                  <a:lnTo>
                    <a:pt x="2483994" y="7555"/>
                  </a:lnTo>
                  <a:lnTo>
                    <a:pt x="2446571" y="0"/>
                  </a:lnTo>
                  <a:close/>
                </a:path>
              </a:pathLst>
            </a:custGeom>
            <a:solidFill>
              <a:srgbClr val="00A7E1"/>
            </a:solidFill>
          </p:spPr>
          <p:txBody>
            <a:bodyPr wrap="square" lIns="0" tIns="0" rIns="0" bIns="0" rtlCol="0"/>
            <a:lstStyle/>
            <a:p>
              <a:endParaRPr/>
            </a:p>
          </p:txBody>
        </p:sp>
      </p:grpSp>
      <p:sp>
        <p:nvSpPr>
          <p:cNvPr id="8" name="object 8"/>
          <p:cNvSpPr txBox="1"/>
          <p:nvPr/>
        </p:nvSpPr>
        <p:spPr>
          <a:xfrm>
            <a:off x="5486401" y="921161"/>
            <a:ext cx="2298840" cy="443711"/>
          </a:xfrm>
          <a:prstGeom prst="rect">
            <a:avLst/>
          </a:prstGeom>
        </p:spPr>
        <p:txBody>
          <a:bodyPr vert="horz" wrap="square" lIns="0" tIns="12700" rIns="0" bIns="0" rtlCol="0">
            <a:spAutoFit/>
          </a:bodyPr>
          <a:lstStyle/>
          <a:p>
            <a:pPr marL="12700" algn="ctr">
              <a:lnSpc>
                <a:spcPct val="100000"/>
              </a:lnSpc>
              <a:spcBef>
                <a:spcPts val="100"/>
              </a:spcBef>
            </a:pPr>
            <a:r>
              <a:rPr sz="1400" dirty="0">
                <a:solidFill>
                  <a:srgbClr val="FFFFFF"/>
                </a:solidFill>
                <a:latin typeface="Arial"/>
                <a:cs typeface="Arial"/>
              </a:rPr>
              <a:t>Current</a:t>
            </a:r>
            <a:r>
              <a:rPr sz="1400" spc="-35" dirty="0">
                <a:solidFill>
                  <a:srgbClr val="FFFFFF"/>
                </a:solidFill>
                <a:latin typeface="Arial"/>
                <a:cs typeface="Arial"/>
              </a:rPr>
              <a:t> </a:t>
            </a:r>
            <a:r>
              <a:rPr sz="1400" dirty="0">
                <a:solidFill>
                  <a:srgbClr val="FFFFFF"/>
                </a:solidFill>
                <a:latin typeface="Arial"/>
                <a:cs typeface="Arial"/>
              </a:rPr>
              <a:t>Status</a:t>
            </a:r>
            <a:r>
              <a:rPr sz="1400" spc="-30" dirty="0">
                <a:solidFill>
                  <a:srgbClr val="FFFFFF"/>
                </a:solidFill>
                <a:latin typeface="Arial"/>
                <a:cs typeface="Arial"/>
              </a:rPr>
              <a:t> </a:t>
            </a:r>
            <a:r>
              <a:rPr sz="1400" dirty="0">
                <a:solidFill>
                  <a:srgbClr val="FFFFFF"/>
                </a:solidFill>
                <a:latin typeface="Arial"/>
                <a:cs typeface="Arial"/>
              </a:rPr>
              <a:t>is</a:t>
            </a:r>
            <a:r>
              <a:rPr sz="1400" spc="-35" dirty="0">
                <a:solidFill>
                  <a:srgbClr val="FFFFFF"/>
                </a:solidFill>
                <a:latin typeface="Arial"/>
                <a:cs typeface="Arial"/>
              </a:rPr>
              <a:t> </a:t>
            </a:r>
            <a:r>
              <a:rPr sz="1400" dirty="0">
                <a:solidFill>
                  <a:srgbClr val="FFFFFF"/>
                </a:solidFill>
                <a:latin typeface="Arial"/>
                <a:cs typeface="Arial"/>
              </a:rPr>
              <a:t>“</a:t>
            </a:r>
            <a:r>
              <a:rPr lang="en-US" sz="1400" dirty="0">
                <a:solidFill>
                  <a:srgbClr val="FFFFFF"/>
                </a:solidFill>
                <a:latin typeface="Arial"/>
                <a:cs typeface="Arial"/>
              </a:rPr>
              <a:t>On Duty – Not Driving</a:t>
            </a:r>
            <a:r>
              <a:rPr sz="1400" spc="-10" dirty="0">
                <a:solidFill>
                  <a:srgbClr val="FFFFFF"/>
                </a:solidFill>
                <a:latin typeface="Arial"/>
                <a:cs typeface="Arial"/>
              </a:rPr>
              <a:t>.”</a:t>
            </a:r>
            <a:endParaRPr sz="1400" dirty="0">
              <a:latin typeface="Arial"/>
              <a:cs typeface="Arial"/>
            </a:endParaRPr>
          </a:p>
        </p:txBody>
      </p:sp>
      <p:grpSp>
        <p:nvGrpSpPr>
          <p:cNvPr id="15" name="object 15"/>
          <p:cNvGrpSpPr/>
          <p:nvPr/>
        </p:nvGrpSpPr>
        <p:grpSpPr>
          <a:xfrm>
            <a:off x="8473440" y="579119"/>
            <a:ext cx="3169920" cy="1186180"/>
            <a:chOff x="8473440" y="579119"/>
            <a:chExt cx="3169920" cy="1186180"/>
          </a:xfrm>
        </p:grpSpPr>
        <p:pic>
          <p:nvPicPr>
            <p:cNvPr id="16" name="object 16"/>
            <p:cNvPicPr/>
            <p:nvPr/>
          </p:nvPicPr>
          <p:blipFill>
            <a:blip r:embed="rId3" cstate="print"/>
            <a:stretch>
              <a:fillRect/>
            </a:stretch>
          </p:blipFill>
          <p:spPr>
            <a:xfrm>
              <a:off x="8473440" y="579119"/>
              <a:ext cx="3169920" cy="1185672"/>
            </a:xfrm>
            <a:prstGeom prst="rect">
              <a:avLst/>
            </a:prstGeom>
          </p:spPr>
        </p:pic>
        <p:sp>
          <p:nvSpPr>
            <p:cNvPr id="17" name="object 17"/>
            <p:cNvSpPr/>
            <p:nvPr/>
          </p:nvSpPr>
          <p:spPr>
            <a:xfrm>
              <a:off x="8749726" y="854410"/>
              <a:ext cx="2543175" cy="577215"/>
            </a:xfrm>
            <a:custGeom>
              <a:avLst/>
              <a:gdLst/>
              <a:ahLst/>
              <a:cxnLst/>
              <a:rect l="l" t="t" r="r" b="b"/>
              <a:pathLst>
                <a:path w="2543175" h="577215">
                  <a:moveTo>
                    <a:pt x="2446569" y="0"/>
                  </a:moveTo>
                  <a:lnTo>
                    <a:pt x="96144" y="0"/>
                  </a:lnTo>
                  <a:lnTo>
                    <a:pt x="58720" y="7555"/>
                  </a:lnTo>
                  <a:lnTo>
                    <a:pt x="28160" y="28160"/>
                  </a:lnTo>
                  <a:lnTo>
                    <a:pt x="7555" y="58720"/>
                  </a:lnTo>
                  <a:lnTo>
                    <a:pt x="0" y="96144"/>
                  </a:lnTo>
                  <a:lnTo>
                    <a:pt x="0" y="480711"/>
                  </a:lnTo>
                  <a:lnTo>
                    <a:pt x="7555" y="518135"/>
                  </a:lnTo>
                  <a:lnTo>
                    <a:pt x="28160" y="548696"/>
                  </a:lnTo>
                  <a:lnTo>
                    <a:pt x="58720" y="569301"/>
                  </a:lnTo>
                  <a:lnTo>
                    <a:pt x="96144" y="576856"/>
                  </a:lnTo>
                  <a:lnTo>
                    <a:pt x="2446569" y="576856"/>
                  </a:lnTo>
                  <a:lnTo>
                    <a:pt x="2483994" y="569301"/>
                  </a:lnTo>
                  <a:lnTo>
                    <a:pt x="2514555" y="548696"/>
                  </a:lnTo>
                  <a:lnTo>
                    <a:pt x="2535159" y="518135"/>
                  </a:lnTo>
                  <a:lnTo>
                    <a:pt x="2542715" y="480711"/>
                  </a:lnTo>
                  <a:lnTo>
                    <a:pt x="2542715" y="96144"/>
                  </a:lnTo>
                  <a:lnTo>
                    <a:pt x="2535159" y="58720"/>
                  </a:lnTo>
                  <a:lnTo>
                    <a:pt x="2514555" y="28160"/>
                  </a:lnTo>
                  <a:lnTo>
                    <a:pt x="2483994" y="7555"/>
                  </a:lnTo>
                  <a:lnTo>
                    <a:pt x="2446569" y="0"/>
                  </a:lnTo>
                  <a:close/>
                </a:path>
              </a:pathLst>
            </a:custGeom>
            <a:solidFill>
              <a:srgbClr val="00A7E1"/>
            </a:solidFill>
          </p:spPr>
          <p:txBody>
            <a:bodyPr wrap="square" lIns="0" tIns="0" rIns="0" bIns="0" rtlCol="0"/>
            <a:lstStyle/>
            <a:p>
              <a:endParaRPr/>
            </a:p>
          </p:txBody>
        </p:sp>
      </p:grpSp>
      <p:sp>
        <p:nvSpPr>
          <p:cNvPr id="18" name="object 18"/>
          <p:cNvSpPr txBox="1"/>
          <p:nvPr/>
        </p:nvSpPr>
        <p:spPr>
          <a:xfrm>
            <a:off x="9018488" y="1001267"/>
            <a:ext cx="2066289"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Current</a:t>
            </a:r>
            <a:r>
              <a:rPr sz="1400" spc="-30" dirty="0">
                <a:solidFill>
                  <a:srgbClr val="FFFFFF"/>
                </a:solidFill>
                <a:latin typeface="Arial"/>
                <a:cs typeface="Arial"/>
              </a:rPr>
              <a:t> </a:t>
            </a:r>
            <a:r>
              <a:rPr sz="1400" dirty="0">
                <a:solidFill>
                  <a:srgbClr val="FFFFFF"/>
                </a:solidFill>
                <a:latin typeface="Arial"/>
                <a:cs typeface="Arial"/>
              </a:rPr>
              <a:t>Status</a:t>
            </a:r>
            <a:r>
              <a:rPr sz="1400" spc="-30" dirty="0">
                <a:solidFill>
                  <a:srgbClr val="FFFFFF"/>
                </a:solidFill>
                <a:latin typeface="Arial"/>
                <a:cs typeface="Arial"/>
              </a:rPr>
              <a:t> </a:t>
            </a:r>
            <a:r>
              <a:rPr sz="1400" dirty="0">
                <a:solidFill>
                  <a:srgbClr val="FFFFFF"/>
                </a:solidFill>
                <a:latin typeface="Arial"/>
                <a:cs typeface="Arial"/>
              </a:rPr>
              <a:t>is</a:t>
            </a:r>
            <a:r>
              <a:rPr sz="1400" spc="-25" dirty="0">
                <a:solidFill>
                  <a:srgbClr val="FFFFFF"/>
                </a:solidFill>
                <a:latin typeface="Arial"/>
                <a:cs typeface="Arial"/>
              </a:rPr>
              <a:t> </a:t>
            </a:r>
            <a:r>
              <a:rPr sz="1400" spc="-10" dirty="0">
                <a:solidFill>
                  <a:srgbClr val="FFFFFF"/>
                </a:solidFill>
                <a:latin typeface="Arial"/>
                <a:cs typeface="Arial"/>
              </a:rPr>
              <a:t>“Driving”</a:t>
            </a:r>
            <a:endParaRPr sz="1400" dirty="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7</a:t>
            </a:fld>
            <a:endParaRPr spc="-25" dirty="0"/>
          </a:p>
        </p:txBody>
      </p:sp>
      <p:pic>
        <p:nvPicPr>
          <p:cNvPr id="31" name="Picture 30">
            <a:extLst>
              <a:ext uri="{FF2B5EF4-FFF2-40B4-BE49-F238E27FC236}">
                <a16:creationId xmlns:a16="http://schemas.microsoft.com/office/drawing/2014/main" id="{7A33DBC1-E223-CA1F-CF05-6A4E888A3387}"/>
              </a:ext>
            </a:extLst>
          </p:cNvPr>
          <p:cNvPicPr>
            <a:picLocks noChangeAspect="1"/>
          </p:cNvPicPr>
          <p:nvPr/>
        </p:nvPicPr>
        <p:blipFill>
          <a:blip r:embed="rId4"/>
          <a:stretch>
            <a:fillRect/>
          </a:stretch>
        </p:blipFill>
        <p:spPr>
          <a:xfrm>
            <a:off x="5752113" y="1498376"/>
            <a:ext cx="1744114" cy="3216499"/>
          </a:xfrm>
          <a:prstGeom prst="rect">
            <a:avLst/>
          </a:prstGeom>
        </p:spPr>
      </p:pic>
      <p:pic>
        <p:nvPicPr>
          <p:cNvPr id="33" name="Picture 32">
            <a:extLst>
              <a:ext uri="{FF2B5EF4-FFF2-40B4-BE49-F238E27FC236}">
                <a16:creationId xmlns:a16="http://schemas.microsoft.com/office/drawing/2014/main" id="{DC57A695-C0FD-49A9-D58B-520BCE2F788E}"/>
              </a:ext>
            </a:extLst>
          </p:cNvPr>
          <p:cNvPicPr>
            <a:picLocks noChangeAspect="1"/>
          </p:cNvPicPr>
          <p:nvPr/>
        </p:nvPicPr>
        <p:blipFill>
          <a:blip r:embed="rId5"/>
          <a:stretch>
            <a:fillRect/>
          </a:stretch>
        </p:blipFill>
        <p:spPr>
          <a:xfrm>
            <a:off x="9099860" y="1498376"/>
            <a:ext cx="1822904" cy="3216500"/>
          </a:xfrm>
          <a:prstGeom prst="rect">
            <a:avLst/>
          </a:prstGeom>
        </p:spPr>
      </p:pic>
      <p:pic>
        <p:nvPicPr>
          <p:cNvPr id="37" name="Picture 36">
            <a:extLst>
              <a:ext uri="{FF2B5EF4-FFF2-40B4-BE49-F238E27FC236}">
                <a16:creationId xmlns:a16="http://schemas.microsoft.com/office/drawing/2014/main" id="{F3AF7F01-BEE4-1987-DB4A-4A95EC1A7970}"/>
              </a:ext>
            </a:extLst>
          </p:cNvPr>
          <p:cNvPicPr>
            <a:picLocks noChangeAspect="1"/>
          </p:cNvPicPr>
          <p:nvPr/>
        </p:nvPicPr>
        <p:blipFill>
          <a:blip r:embed="rId6"/>
          <a:stretch>
            <a:fillRect/>
          </a:stretch>
        </p:blipFill>
        <p:spPr>
          <a:xfrm>
            <a:off x="7388198" y="5440890"/>
            <a:ext cx="2049583" cy="567690"/>
          </a:xfrm>
          <a:prstGeom prst="rect">
            <a:avLst/>
          </a:prstGeom>
        </p:spPr>
      </p:pic>
      <p:pic>
        <p:nvPicPr>
          <p:cNvPr id="39" name="Picture 38">
            <a:extLst>
              <a:ext uri="{FF2B5EF4-FFF2-40B4-BE49-F238E27FC236}">
                <a16:creationId xmlns:a16="http://schemas.microsoft.com/office/drawing/2014/main" id="{204ED4AB-A91F-E1AA-5DD8-1C69D855C79F}"/>
              </a:ext>
            </a:extLst>
          </p:cNvPr>
          <p:cNvPicPr>
            <a:picLocks noChangeAspect="1"/>
          </p:cNvPicPr>
          <p:nvPr/>
        </p:nvPicPr>
        <p:blipFill>
          <a:blip r:embed="rId7"/>
          <a:stretch>
            <a:fillRect/>
          </a:stretch>
        </p:blipFill>
        <p:spPr>
          <a:xfrm>
            <a:off x="5486401" y="5450338"/>
            <a:ext cx="1874364" cy="539351"/>
          </a:xfrm>
          <a:prstGeom prst="rect">
            <a:avLst/>
          </a:prstGeom>
        </p:spPr>
      </p:pic>
      <p:sp>
        <p:nvSpPr>
          <p:cNvPr id="40" name="TextBox 39">
            <a:extLst>
              <a:ext uri="{FF2B5EF4-FFF2-40B4-BE49-F238E27FC236}">
                <a16:creationId xmlns:a16="http://schemas.microsoft.com/office/drawing/2014/main" id="{DCEDD170-72C9-7B3B-8295-7246B31FFD7A}"/>
              </a:ext>
            </a:extLst>
          </p:cNvPr>
          <p:cNvSpPr txBox="1"/>
          <p:nvPr/>
        </p:nvSpPr>
        <p:spPr>
          <a:xfrm>
            <a:off x="6092513" y="4872104"/>
            <a:ext cx="4516558" cy="600164"/>
          </a:xfrm>
          <a:prstGeom prst="rect">
            <a:avLst/>
          </a:prstGeom>
          <a:noFill/>
        </p:spPr>
        <p:txBody>
          <a:bodyPr wrap="square" rtlCol="0">
            <a:spAutoFit/>
          </a:bodyPr>
          <a:lstStyle/>
          <a:p>
            <a:pPr algn="just"/>
            <a:r>
              <a:rPr lang="en-US" sz="1100" dirty="0">
                <a:solidFill>
                  <a:schemeClr val="tx1">
                    <a:lumMod val="65000"/>
                    <a:lumOff val="35000"/>
                  </a:schemeClr>
                </a:solidFill>
                <a:latin typeface="Arial" panose="020B0604020202020204" pitchFamily="34" charset="0"/>
                <a:cs typeface="Arial" panose="020B0604020202020204" pitchFamily="34" charset="0"/>
              </a:rPr>
              <a:t>Don’t forget to take your break. Press the START BREAK button. The Time Clock will display when you can return to On Duty. The Time Remaining button will turn red if you exceed critical time limitations. </a:t>
            </a:r>
          </a:p>
        </p:txBody>
      </p:sp>
      <p:pic>
        <p:nvPicPr>
          <p:cNvPr id="10" name="Picture 9">
            <a:extLst>
              <a:ext uri="{FF2B5EF4-FFF2-40B4-BE49-F238E27FC236}">
                <a16:creationId xmlns:a16="http://schemas.microsoft.com/office/drawing/2014/main" id="{EEA31EA0-AB8A-2847-17D8-2854A41A9A98}"/>
              </a:ext>
            </a:extLst>
          </p:cNvPr>
          <p:cNvPicPr>
            <a:picLocks noChangeAspect="1"/>
          </p:cNvPicPr>
          <p:nvPr/>
        </p:nvPicPr>
        <p:blipFill>
          <a:blip r:embed="rId8"/>
          <a:stretch>
            <a:fillRect/>
          </a:stretch>
        </p:blipFill>
        <p:spPr>
          <a:xfrm>
            <a:off x="9455500" y="5469229"/>
            <a:ext cx="2003797" cy="498529"/>
          </a:xfrm>
          <a:prstGeom prst="rect">
            <a:avLst/>
          </a:prstGeom>
        </p:spPr>
      </p:pic>
      <p:pic>
        <p:nvPicPr>
          <p:cNvPr id="11" name="Picture 2" descr="Azuga Logo PNG Vector (SVG) Free Download">
            <a:extLst>
              <a:ext uri="{FF2B5EF4-FFF2-40B4-BE49-F238E27FC236}">
                <a16:creationId xmlns:a16="http://schemas.microsoft.com/office/drawing/2014/main" id="{0735FA2D-C8AD-11C6-7B64-38AD2473BA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2">
            <a:extLst>
              <a:ext uri="{FF2B5EF4-FFF2-40B4-BE49-F238E27FC236}">
                <a16:creationId xmlns:a16="http://schemas.microsoft.com/office/drawing/2014/main" id="{AE9E196A-139A-C607-B4F1-75838734631E}"/>
              </a:ext>
            </a:extLst>
          </p:cNvPr>
          <p:cNvSpPr/>
          <p:nvPr/>
        </p:nvSpPr>
        <p:spPr>
          <a:xfrm>
            <a:off x="6553200" y="0"/>
            <a:ext cx="5715000" cy="6858000"/>
          </a:xfrm>
          <a:custGeom>
            <a:avLst/>
            <a:gdLst/>
            <a:ahLst/>
            <a:cxnLst/>
            <a:rect l="l" t="t" r="r" b="b"/>
            <a:pathLst>
              <a:path w="5345430" h="6858000">
                <a:moveTo>
                  <a:pt x="5345082" y="0"/>
                </a:moveTo>
                <a:lnTo>
                  <a:pt x="0" y="0"/>
                </a:lnTo>
                <a:lnTo>
                  <a:pt x="0" y="6857999"/>
                </a:lnTo>
                <a:lnTo>
                  <a:pt x="5345082" y="6857999"/>
                </a:lnTo>
                <a:lnTo>
                  <a:pt x="5345082" y="0"/>
                </a:lnTo>
                <a:close/>
              </a:path>
            </a:pathLst>
          </a:custGeom>
          <a:solidFill>
            <a:srgbClr val="92D050"/>
          </a:solidFill>
        </p:spPr>
        <p:txBody>
          <a:bodyPr wrap="square" lIns="0" tIns="0" rIns="0" bIns="0" rtlCol="0"/>
          <a:lstStyle/>
          <a:p>
            <a:endParaRPr/>
          </a:p>
        </p:txBody>
      </p:sp>
      <p:pic>
        <p:nvPicPr>
          <p:cNvPr id="34" name="Picture 33">
            <a:extLst>
              <a:ext uri="{FF2B5EF4-FFF2-40B4-BE49-F238E27FC236}">
                <a16:creationId xmlns:a16="http://schemas.microsoft.com/office/drawing/2014/main" id="{240503BC-A691-91D6-07AD-0A85B9DBE39C}"/>
              </a:ext>
            </a:extLst>
          </p:cNvPr>
          <p:cNvPicPr>
            <a:picLocks noChangeAspect="1"/>
          </p:cNvPicPr>
          <p:nvPr/>
        </p:nvPicPr>
        <p:blipFill>
          <a:blip r:embed="rId2"/>
          <a:stretch>
            <a:fillRect/>
          </a:stretch>
        </p:blipFill>
        <p:spPr>
          <a:xfrm>
            <a:off x="3656325" y="1392553"/>
            <a:ext cx="2568681" cy="4524230"/>
          </a:xfrm>
          <a:prstGeom prst="rect">
            <a:avLst/>
          </a:prstGeom>
        </p:spPr>
      </p:pic>
      <p:sp>
        <p:nvSpPr>
          <p:cNvPr id="2" name="object 2"/>
          <p:cNvSpPr txBox="1"/>
          <p:nvPr/>
        </p:nvSpPr>
        <p:spPr>
          <a:xfrm>
            <a:off x="533400" y="493195"/>
            <a:ext cx="2270760" cy="1132205"/>
          </a:xfrm>
          <a:prstGeom prst="rect">
            <a:avLst/>
          </a:prstGeom>
        </p:spPr>
        <p:txBody>
          <a:bodyPr vert="horz" wrap="square" lIns="0" tIns="3175" rIns="0" bIns="0" rtlCol="0">
            <a:spAutoFit/>
          </a:bodyPr>
          <a:lstStyle/>
          <a:p>
            <a:pPr marL="12700" marR="5080">
              <a:lnSpc>
                <a:spcPct val="101699"/>
              </a:lnSpc>
              <a:spcBef>
                <a:spcPts val="25"/>
              </a:spcBef>
            </a:pPr>
            <a:r>
              <a:rPr sz="3600" spc="-10" dirty="0">
                <a:solidFill>
                  <a:srgbClr val="4C4C4C"/>
                </a:solidFill>
                <a:latin typeface="Verdana"/>
                <a:cs typeface="Verdana"/>
              </a:rPr>
              <a:t>Certifying </a:t>
            </a:r>
            <a:r>
              <a:rPr sz="3600" spc="40" dirty="0">
                <a:solidFill>
                  <a:srgbClr val="4C4C4C"/>
                </a:solidFill>
                <a:latin typeface="Verdana"/>
                <a:cs typeface="Verdana"/>
              </a:rPr>
              <a:t>Logs</a:t>
            </a:r>
            <a:endParaRPr sz="3600" dirty="0">
              <a:latin typeface="Verdana"/>
              <a:cs typeface="Verdana"/>
            </a:endParaRPr>
          </a:p>
        </p:txBody>
      </p:sp>
      <p:sp>
        <p:nvSpPr>
          <p:cNvPr id="3" name="object 3"/>
          <p:cNvSpPr txBox="1"/>
          <p:nvPr/>
        </p:nvSpPr>
        <p:spPr>
          <a:xfrm>
            <a:off x="533400" y="1713863"/>
            <a:ext cx="2743200" cy="3694857"/>
          </a:xfrm>
          <a:prstGeom prst="rect">
            <a:avLst/>
          </a:prstGeom>
        </p:spPr>
        <p:txBody>
          <a:bodyPr vert="horz" wrap="square" lIns="0" tIns="14604" rIns="0" bIns="0" rtlCol="0">
            <a:spAutoFit/>
          </a:bodyPr>
          <a:lstStyle/>
          <a:p>
            <a:pPr marL="12700" marR="124460" algn="just">
              <a:lnSpc>
                <a:spcPct val="99000"/>
              </a:lnSpc>
              <a:spcBef>
                <a:spcPts val="114"/>
              </a:spcBef>
            </a:pPr>
            <a:r>
              <a:rPr sz="1200" dirty="0">
                <a:solidFill>
                  <a:srgbClr val="4C4C4C"/>
                </a:solidFill>
                <a:latin typeface="Arial"/>
                <a:cs typeface="Arial"/>
              </a:rPr>
              <a:t>For</a:t>
            </a:r>
            <a:r>
              <a:rPr sz="1200" spc="-30" dirty="0">
                <a:solidFill>
                  <a:srgbClr val="4C4C4C"/>
                </a:solidFill>
                <a:latin typeface="Arial"/>
                <a:cs typeface="Arial"/>
              </a:rPr>
              <a:t> </a:t>
            </a:r>
            <a:r>
              <a:rPr sz="1200" dirty="0">
                <a:solidFill>
                  <a:srgbClr val="4C4C4C"/>
                </a:solidFill>
                <a:latin typeface="Arial"/>
                <a:cs typeface="Arial"/>
              </a:rPr>
              <a:t>compliance,</a:t>
            </a:r>
            <a:r>
              <a:rPr sz="1200" spc="-25" dirty="0">
                <a:solidFill>
                  <a:srgbClr val="4C4C4C"/>
                </a:solidFill>
                <a:latin typeface="Arial"/>
                <a:cs typeface="Arial"/>
              </a:rPr>
              <a:t> </a:t>
            </a:r>
            <a:r>
              <a:rPr sz="1200" dirty="0">
                <a:solidFill>
                  <a:srgbClr val="4C4C4C"/>
                </a:solidFill>
                <a:latin typeface="Arial"/>
                <a:cs typeface="Arial"/>
              </a:rPr>
              <a:t>a</a:t>
            </a:r>
            <a:r>
              <a:rPr sz="1200" spc="-25" dirty="0">
                <a:solidFill>
                  <a:srgbClr val="4C4C4C"/>
                </a:solidFill>
                <a:latin typeface="Arial"/>
                <a:cs typeface="Arial"/>
              </a:rPr>
              <a:t> </a:t>
            </a:r>
            <a:r>
              <a:rPr sz="1200" dirty="0">
                <a:solidFill>
                  <a:srgbClr val="4C4C4C"/>
                </a:solidFill>
                <a:latin typeface="Arial"/>
                <a:cs typeface="Arial"/>
              </a:rPr>
              <a:t>driver</a:t>
            </a:r>
            <a:r>
              <a:rPr sz="1200" spc="-30" dirty="0">
                <a:solidFill>
                  <a:srgbClr val="4C4C4C"/>
                </a:solidFill>
                <a:latin typeface="Arial"/>
                <a:cs typeface="Arial"/>
              </a:rPr>
              <a:t> </a:t>
            </a:r>
            <a:r>
              <a:rPr sz="1200" dirty="0">
                <a:solidFill>
                  <a:srgbClr val="4C4C4C"/>
                </a:solidFill>
                <a:latin typeface="Arial"/>
                <a:cs typeface="Arial"/>
              </a:rPr>
              <a:t>must</a:t>
            </a:r>
            <a:r>
              <a:rPr sz="1200" spc="-20" dirty="0">
                <a:solidFill>
                  <a:srgbClr val="4C4C4C"/>
                </a:solidFill>
                <a:latin typeface="Arial"/>
                <a:cs typeface="Arial"/>
              </a:rPr>
              <a:t> </a:t>
            </a:r>
            <a:r>
              <a:rPr sz="1200" spc="-10" dirty="0">
                <a:solidFill>
                  <a:srgbClr val="4C4C4C"/>
                </a:solidFill>
                <a:latin typeface="Arial"/>
                <a:cs typeface="Arial"/>
              </a:rPr>
              <a:t>certify </a:t>
            </a:r>
            <a:r>
              <a:rPr sz="1200" dirty="0">
                <a:solidFill>
                  <a:srgbClr val="4C4C4C"/>
                </a:solidFill>
                <a:latin typeface="Arial"/>
                <a:cs typeface="Arial"/>
              </a:rPr>
              <a:t>all</a:t>
            </a:r>
            <a:r>
              <a:rPr sz="1200" spc="-30" dirty="0">
                <a:solidFill>
                  <a:srgbClr val="4C4C4C"/>
                </a:solidFill>
                <a:latin typeface="Arial"/>
                <a:cs typeface="Arial"/>
              </a:rPr>
              <a:t> </a:t>
            </a:r>
            <a:r>
              <a:rPr sz="1200" dirty="0">
                <a:solidFill>
                  <a:srgbClr val="4C4C4C"/>
                </a:solidFill>
                <a:latin typeface="Arial"/>
                <a:cs typeface="Arial"/>
              </a:rPr>
              <a:t>previous</a:t>
            </a:r>
            <a:r>
              <a:rPr sz="1200" spc="-30" dirty="0">
                <a:solidFill>
                  <a:srgbClr val="4C4C4C"/>
                </a:solidFill>
                <a:latin typeface="Arial"/>
                <a:cs typeface="Arial"/>
              </a:rPr>
              <a:t> </a:t>
            </a:r>
            <a:r>
              <a:rPr sz="1200" dirty="0">
                <a:solidFill>
                  <a:srgbClr val="4C4C4C"/>
                </a:solidFill>
                <a:latin typeface="Arial"/>
                <a:cs typeface="Arial"/>
              </a:rPr>
              <a:t>logs</a:t>
            </a:r>
            <a:r>
              <a:rPr sz="1200" spc="-30" dirty="0">
                <a:solidFill>
                  <a:srgbClr val="4C4C4C"/>
                </a:solidFill>
                <a:latin typeface="Arial"/>
                <a:cs typeface="Arial"/>
              </a:rPr>
              <a:t> </a:t>
            </a:r>
            <a:r>
              <a:rPr sz="1200" dirty="0">
                <a:solidFill>
                  <a:srgbClr val="4C4C4C"/>
                </a:solidFill>
                <a:latin typeface="Arial"/>
                <a:cs typeface="Arial"/>
              </a:rPr>
              <a:t>before</a:t>
            </a:r>
            <a:r>
              <a:rPr sz="1200" spc="-30" dirty="0">
                <a:solidFill>
                  <a:srgbClr val="4C4C4C"/>
                </a:solidFill>
                <a:latin typeface="Arial"/>
                <a:cs typeface="Arial"/>
              </a:rPr>
              <a:t> </a:t>
            </a:r>
            <a:r>
              <a:rPr sz="1200" dirty="0">
                <a:solidFill>
                  <a:srgbClr val="4C4C4C"/>
                </a:solidFill>
                <a:latin typeface="Arial"/>
                <a:cs typeface="Arial"/>
              </a:rPr>
              <a:t>beginning</a:t>
            </a:r>
            <a:r>
              <a:rPr sz="1200" spc="-30" dirty="0">
                <a:solidFill>
                  <a:srgbClr val="4C4C4C"/>
                </a:solidFill>
                <a:latin typeface="Arial"/>
                <a:cs typeface="Arial"/>
              </a:rPr>
              <a:t> </a:t>
            </a:r>
            <a:r>
              <a:rPr sz="1200" spc="-50" dirty="0">
                <a:solidFill>
                  <a:srgbClr val="4C4C4C"/>
                </a:solidFill>
                <a:latin typeface="Arial"/>
                <a:cs typeface="Arial"/>
              </a:rPr>
              <a:t>a </a:t>
            </a:r>
            <a:r>
              <a:rPr sz="1200" dirty="0">
                <a:solidFill>
                  <a:srgbClr val="4C4C4C"/>
                </a:solidFill>
                <a:latin typeface="Arial"/>
                <a:cs typeface="Arial"/>
              </a:rPr>
              <a:t>new</a:t>
            </a:r>
            <a:r>
              <a:rPr sz="1200" spc="-15" dirty="0">
                <a:solidFill>
                  <a:srgbClr val="4C4C4C"/>
                </a:solidFill>
                <a:latin typeface="Arial"/>
                <a:cs typeface="Arial"/>
              </a:rPr>
              <a:t> </a:t>
            </a:r>
            <a:r>
              <a:rPr sz="1200" dirty="0">
                <a:solidFill>
                  <a:srgbClr val="4C4C4C"/>
                </a:solidFill>
                <a:latin typeface="Arial"/>
                <a:cs typeface="Arial"/>
              </a:rPr>
              <a:t>shift.</a:t>
            </a:r>
            <a:r>
              <a:rPr sz="1200" spc="-20" dirty="0">
                <a:solidFill>
                  <a:srgbClr val="4C4C4C"/>
                </a:solidFill>
                <a:latin typeface="Arial"/>
                <a:cs typeface="Arial"/>
              </a:rPr>
              <a:t> </a:t>
            </a:r>
            <a:r>
              <a:rPr lang="en-US" sz="1200" dirty="0">
                <a:solidFill>
                  <a:srgbClr val="4C4C4C"/>
                </a:solidFill>
                <a:latin typeface="Arial"/>
                <a:cs typeface="Arial"/>
              </a:rPr>
              <a:t>You will receive a notice upon logging in, if you have uncertified logs. </a:t>
            </a:r>
          </a:p>
          <a:p>
            <a:pPr marL="12700" marR="124460" algn="just">
              <a:lnSpc>
                <a:spcPct val="99000"/>
              </a:lnSpc>
              <a:spcBef>
                <a:spcPts val="114"/>
              </a:spcBef>
            </a:pPr>
            <a:endParaRPr lang="en-US" sz="1200" dirty="0">
              <a:solidFill>
                <a:srgbClr val="4C4C4C"/>
              </a:solidFill>
              <a:latin typeface="Arial"/>
              <a:cs typeface="Arial"/>
            </a:endParaRPr>
          </a:p>
          <a:p>
            <a:pPr marL="12700" marR="124460" algn="just">
              <a:lnSpc>
                <a:spcPct val="99000"/>
              </a:lnSpc>
              <a:spcBef>
                <a:spcPts val="114"/>
              </a:spcBef>
            </a:pPr>
            <a:r>
              <a:rPr lang="en-US" sz="1200" dirty="0">
                <a:solidFill>
                  <a:srgbClr val="4C4C4C"/>
                </a:solidFill>
                <a:latin typeface="Arial"/>
                <a:cs typeface="Arial"/>
              </a:rPr>
              <a:t>You can also view logs by tapping the LOGS button on the main dashboard. </a:t>
            </a:r>
          </a:p>
          <a:p>
            <a:pPr marL="12700" marR="124460" algn="just">
              <a:lnSpc>
                <a:spcPct val="99000"/>
              </a:lnSpc>
              <a:spcBef>
                <a:spcPts val="114"/>
              </a:spcBef>
            </a:pPr>
            <a:endParaRPr lang="en-US" sz="1200" dirty="0">
              <a:solidFill>
                <a:srgbClr val="4C4C4C"/>
              </a:solidFill>
              <a:latin typeface="Arial"/>
              <a:cs typeface="Arial"/>
            </a:endParaRPr>
          </a:p>
          <a:p>
            <a:pPr marL="12700" marR="124460" algn="just">
              <a:lnSpc>
                <a:spcPct val="99000"/>
              </a:lnSpc>
              <a:spcBef>
                <a:spcPts val="114"/>
              </a:spcBef>
            </a:pPr>
            <a:r>
              <a:rPr lang="en-US" sz="1200" dirty="0">
                <a:solidFill>
                  <a:srgbClr val="4C4C4C"/>
                </a:solidFill>
                <a:latin typeface="Arial"/>
                <a:cs typeface="Arial"/>
              </a:rPr>
              <a:t>Check the box next to the date of the log that you would like to certify, and tap CERTIFY. </a:t>
            </a:r>
          </a:p>
          <a:p>
            <a:pPr marL="12700" marR="124460" algn="just">
              <a:lnSpc>
                <a:spcPct val="99000"/>
              </a:lnSpc>
              <a:spcBef>
                <a:spcPts val="114"/>
              </a:spcBef>
            </a:pPr>
            <a:endParaRPr lang="en-US" sz="1200" dirty="0">
              <a:solidFill>
                <a:srgbClr val="4C4C4C"/>
              </a:solidFill>
              <a:latin typeface="Arial"/>
              <a:cs typeface="Arial"/>
            </a:endParaRPr>
          </a:p>
          <a:p>
            <a:pPr marL="12700" marR="124460" algn="just">
              <a:lnSpc>
                <a:spcPct val="99000"/>
              </a:lnSpc>
              <a:spcBef>
                <a:spcPts val="114"/>
              </a:spcBef>
            </a:pPr>
            <a:r>
              <a:rPr lang="en-US" sz="1200" dirty="0">
                <a:solidFill>
                  <a:srgbClr val="4C4C4C"/>
                </a:solidFill>
                <a:latin typeface="Arial"/>
                <a:cs typeface="Arial"/>
              </a:rPr>
              <a:t>You will always be prompted upon logging out to certify any uncertified logs.</a:t>
            </a:r>
            <a:endParaRPr lang="en-US" sz="1200" dirty="0">
              <a:latin typeface="Arial"/>
              <a:cs typeface="Arial"/>
            </a:endParaRPr>
          </a:p>
          <a:p>
            <a:pPr marL="12700" marR="124460">
              <a:lnSpc>
                <a:spcPct val="99000"/>
              </a:lnSpc>
              <a:spcBef>
                <a:spcPts val="114"/>
              </a:spcBef>
            </a:pPr>
            <a:endParaRPr lang="en-US" sz="1400" dirty="0">
              <a:solidFill>
                <a:srgbClr val="4C4C4C"/>
              </a:solidFill>
              <a:latin typeface="Arial"/>
              <a:cs typeface="Arial"/>
            </a:endParaRPr>
          </a:p>
          <a:p>
            <a:pPr marL="12700" marR="124460">
              <a:lnSpc>
                <a:spcPct val="99000"/>
              </a:lnSpc>
              <a:spcBef>
                <a:spcPts val="114"/>
              </a:spcBef>
            </a:pPr>
            <a:endParaRPr lang="en-US" sz="1400" dirty="0">
              <a:solidFill>
                <a:srgbClr val="4C4C4C"/>
              </a:solidFill>
              <a:latin typeface="Arial"/>
              <a:cs typeface="Arial"/>
            </a:endParaRPr>
          </a:p>
          <a:p>
            <a:pPr marL="12700" marR="124460">
              <a:lnSpc>
                <a:spcPct val="99000"/>
              </a:lnSpc>
              <a:spcBef>
                <a:spcPts val="114"/>
              </a:spcBef>
            </a:pPr>
            <a:endParaRPr lang="en-US" sz="1400" dirty="0">
              <a:solidFill>
                <a:srgbClr val="4C4C4C"/>
              </a:solidFill>
              <a:latin typeface="Arial"/>
              <a:cs typeface="Arial"/>
            </a:endParaRPr>
          </a:p>
        </p:txBody>
      </p:sp>
      <p:sp>
        <p:nvSpPr>
          <p:cNvPr id="14" name="object 14"/>
          <p:cNvSpPr txBox="1"/>
          <p:nvPr/>
        </p:nvSpPr>
        <p:spPr>
          <a:xfrm>
            <a:off x="9220199" y="1713863"/>
            <a:ext cx="2532709" cy="3806811"/>
          </a:xfrm>
          <a:prstGeom prst="rect">
            <a:avLst/>
          </a:prstGeom>
        </p:spPr>
        <p:txBody>
          <a:bodyPr vert="horz" wrap="square" lIns="0" tIns="10795" rIns="0" bIns="0" rtlCol="0">
            <a:spAutoFit/>
          </a:bodyPr>
          <a:lstStyle/>
          <a:p>
            <a:pPr marL="12700" marR="5080" indent="39370" algn="just">
              <a:lnSpc>
                <a:spcPct val="100699"/>
              </a:lnSpc>
              <a:spcBef>
                <a:spcPts val="85"/>
              </a:spcBef>
            </a:pPr>
            <a:r>
              <a:rPr lang="en-US" sz="1200" dirty="0">
                <a:solidFill>
                  <a:schemeClr val="bg1"/>
                </a:solidFill>
                <a:latin typeface="Arial"/>
                <a:cs typeface="Arial"/>
              </a:rPr>
              <a:t>If edits need to be made, tap anywhere on the chart to enter Edit Mode. If editing a certified log, you’ll be prompted to </a:t>
            </a:r>
            <a:r>
              <a:rPr lang="en-US" sz="1200" dirty="0" err="1">
                <a:solidFill>
                  <a:schemeClr val="bg1"/>
                </a:solidFill>
                <a:latin typeface="Arial"/>
                <a:cs typeface="Arial"/>
              </a:rPr>
              <a:t>uncertify</a:t>
            </a:r>
            <a:r>
              <a:rPr lang="en-US" sz="1200" dirty="0">
                <a:solidFill>
                  <a:schemeClr val="bg1"/>
                </a:solidFill>
                <a:latin typeface="Arial"/>
                <a:cs typeface="Arial"/>
              </a:rPr>
              <a:t> the log to allow you to proceed. </a:t>
            </a:r>
          </a:p>
          <a:p>
            <a:pPr marL="12700" marR="5080" indent="39370" algn="just">
              <a:lnSpc>
                <a:spcPct val="100699"/>
              </a:lnSpc>
              <a:spcBef>
                <a:spcPts val="85"/>
              </a:spcBef>
            </a:pPr>
            <a:endParaRPr lang="en-US" sz="1200" dirty="0">
              <a:solidFill>
                <a:schemeClr val="bg1"/>
              </a:solidFill>
              <a:latin typeface="Arial"/>
              <a:cs typeface="Arial"/>
            </a:endParaRPr>
          </a:p>
          <a:p>
            <a:pPr marL="12700" marR="5080" indent="39370" algn="just">
              <a:lnSpc>
                <a:spcPct val="100699"/>
              </a:lnSpc>
              <a:spcBef>
                <a:spcPts val="85"/>
              </a:spcBef>
            </a:pPr>
            <a:r>
              <a:rPr lang="en-US" sz="1200" dirty="0">
                <a:solidFill>
                  <a:schemeClr val="bg1"/>
                </a:solidFill>
                <a:latin typeface="Arial"/>
                <a:cs typeface="Arial"/>
              </a:rPr>
              <a:t>Tap the Pencil icon to edit an existing Event or the + button to add a new Event. Enter the reason for the edit, and press SAVE. An edited event is identified with a + next to it. Tap the + to expand and view the change.</a:t>
            </a:r>
          </a:p>
          <a:p>
            <a:pPr marL="12700" marR="5080" indent="39370" algn="just">
              <a:lnSpc>
                <a:spcPct val="100699"/>
              </a:lnSpc>
              <a:spcBef>
                <a:spcPts val="85"/>
              </a:spcBef>
            </a:pPr>
            <a:endParaRPr lang="en-US" sz="1200" dirty="0">
              <a:solidFill>
                <a:schemeClr val="bg1"/>
              </a:solidFill>
              <a:latin typeface="Arial"/>
              <a:cs typeface="Arial"/>
            </a:endParaRPr>
          </a:p>
          <a:p>
            <a:pPr marL="12700" marR="5080" indent="39370" algn="just">
              <a:lnSpc>
                <a:spcPct val="100699"/>
              </a:lnSpc>
              <a:spcBef>
                <a:spcPts val="85"/>
              </a:spcBef>
            </a:pPr>
            <a:r>
              <a:rPr lang="en-US" sz="1200" dirty="0">
                <a:solidFill>
                  <a:schemeClr val="bg1"/>
                </a:solidFill>
                <a:latin typeface="Arial"/>
                <a:cs typeface="Arial"/>
              </a:rPr>
              <a:t>Driving Events cannot be edited.  If a Driving Event is inaccurate, add an annotation. </a:t>
            </a:r>
          </a:p>
          <a:p>
            <a:pPr marL="12700" marR="5080" indent="39370" algn="just">
              <a:lnSpc>
                <a:spcPct val="100699"/>
              </a:lnSpc>
              <a:spcBef>
                <a:spcPts val="85"/>
              </a:spcBef>
            </a:pPr>
            <a:endParaRPr lang="en-US" sz="1200" dirty="0">
              <a:solidFill>
                <a:schemeClr val="bg1"/>
              </a:solidFill>
              <a:latin typeface="Arial"/>
              <a:cs typeface="Arial"/>
            </a:endParaRPr>
          </a:p>
          <a:p>
            <a:pPr marL="12700" marR="5080" indent="39370" algn="just">
              <a:lnSpc>
                <a:spcPct val="100699"/>
              </a:lnSpc>
              <a:spcBef>
                <a:spcPts val="85"/>
              </a:spcBef>
            </a:pPr>
            <a:r>
              <a:rPr lang="en-US" sz="1200" dirty="0">
                <a:solidFill>
                  <a:schemeClr val="bg1"/>
                </a:solidFill>
                <a:latin typeface="Arial"/>
                <a:cs typeface="Arial"/>
              </a:rPr>
              <a:t>Remember to Certify the log again once your edit is complete. </a:t>
            </a:r>
          </a:p>
        </p:txBody>
      </p:sp>
      <p:sp>
        <p:nvSpPr>
          <p:cNvPr id="29" name="object 29"/>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8</a:t>
            </a:fld>
            <a:endParaRPr spc="-25" dirty="0"/>
          </a:p>
        </p:txBody>
      </p:sp>
      <p:sp>
        <p:nvSpPr>
          <p:cNvPr id="44" name="object 2">
            <a:extLst>
              <a:ext uri="{FF2B5EF4-FFF2-40B4-BE49-F238E27FC236}">
                <a16:creationId xmlns:a16="http://schemas.microsoft.com/office/drawing/2014/main" id="{B02477DF-F3F3-79B7-FCCB-8E133FE40F8D}"/>
              </a:ext>
            </a:extLst>
          </p:cNvPr>
          <p:cNvSpPr txBox="1"/>
          <p:nvPr/>
        </p:nvSpPr>
        <p:spPr>
          <a:xfrm>
            <a:off x="9410700" y="493195"/>
            <a:ext cx="2270760" cy="1087862"/>
          </a:xfrm>
          <a:prstGeom prst="rect">
            <a:avLst/>
          </a:prstGeom>
        </p:spPr>
        <p:txBody>
          <a:bodyPr vert="horz" wrap="square" lIns="0" tIns="3175" rIns="0" bIns="0" rtlCol="0">
            <a:spAutoFit/>
          </a:bodyPr>
          <a:lstStyle/>
          <a:p>
            <a:pPr marL="12700" marR="5080" algn="r">
              <a:lnSpc>
                <a:spcPct val="101699"/>
              </a:lnSpc>
              <a:spcBef>
                <a:spcPts val="25"/>
              </a:spcBef>
            </a:pPr>
            <a:r>
              <a:rPr lang="en-US" sz="3600" spc="-10" dirty="0">
                <a:solidFill>
                  <a:schemeClr val="bg1"/>
                </a:solidFill>
                <a:latin typeface="Verdana"/>
                <a:cs typeface="Verdana"/>
              </a:rPr>
              <a:t>Editing</a:t>
            </a:r>
            <a:r>
              <a:rPr sz="3600" spc="-10" dirty="0">
                <a:solidFill>
                  <a:schemeClr val="bg1"/>
                </a:solidFill>
                <a:latin typeface="Verdana"/>
                <a:cs typeface="Verdana"/>
              </a:rPr>
              <a:t> </a:t>
            </a:r>
            <a:r>
              <a:rPr sz="3600" spc="40" dirty="0">
                <a:solidFill>
                  <a:schemeClr val="bg1"/>
                </a:solidFill>
                <a:latin typeface="Verdana"/>
                <a:cs typeface="Verdana"/>
              </a:rPr>
              <a:t>Logs</a:t>
            </a:r>
            <a:endParaRPr sz="3600" dirty="0">
              <a:solidFill>
                <a:schemeClr val="bg1"/>
              </a:solidFill>
              <a:latin typeface="Verdana"/>
              <a:cs typeface="Verdana"/>
            </a:endParaRPr>
          </a:p>
        </p:txBody>
      </p:sp>
      <p:pic>
        <p:nvPicPr>
          <p:cNvPr id="46" name="Picture 45">
            <a:extLst>
              <a:ext uri="{FF2B5EF4-FFF2-40B4-BE49-F238E27FC236}">
                <a16:creationId xmlns:a16="http://schemas.microsoft.com/office/drawing/2014/main" id="{BDD9E5B3-4C76-5130-5FB6-249CA18353AF}"/>
              </a:ext>
            </a:extLst>
          </p:cNvPr>
          <p:cNvPicPr>
            <a:picLocks noChangeAspect="1"/>
          </p:cNvPicPr>
          <p:nvPr/>
        </p:nvPicPr>
        <p:blipFill>
          <a:blip r:embed="rId3"/>
          <a:stretch>
            <a:fillRect/>
          </a:stretch>
        </p:blipFill>
        <p:spPr>
          <a:xfrm>
            <a:off x="6730773" y="1388607"/>
            <a:ext cx="2300202" cy="4528176"/>
          </a:xfrm>
          <a:prstGeom prst="rect">
            <a:avLst/>
          </a:prstGeom>
        </p:spPr>
      </p:pic>
      <p:cxnSp>
        <p:nvCxnSpPr>
          <p:cNvPr id="48" name="Straight Arrow Connector 47">
            <a:extLst>
              <a:ext uri="{FF2B5EF4-FFF2-40B4-BE49-F238E27FC236}">
                <a16:creationId xmlns:a16="http://schemas.microsoft.com/office/drawing/2014/main" id="{8CEFD982-ADCF-E761-EFF1-39C7B157C895}"/>
              </a:ext>
            </a:extLst>
          </p:cNvPr>
          <p:cNvCxnSpPr>
            <a:cxnSpLocks/>
          </p:cNvCxnSpPr>
          <p:nvPr/>
        </p:nvCxnSpPr>
        <p:spPr>
          <a:xfrm flipV="1">
            <a:off x="3124200" y="2438400"/>
            <a:ext cx="609600" cy="11430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91744D9-E8C0-8774-336E-7F00D0CBC59F}"/>
              </a:ext>
            </a:extLst>
          </p:cNvPr>
          <p:cNvCxnSpPr>
            <a:cxnSpLocks/>
          </p:cNvCxnSpPr>
          <p:nvPr/>
        </p:nvCxnSpPr>
        <p:spPr>
          <a:xfrm flipV="1">
            <a:off x="3222519" y="2514600"/>
            <a:ext cx="2568681" cy="115526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2" descr="Azuga Logo PNG Vector (SVG) Free Download">
            <a:extLst>
              <a:ext uri="{FF2B5EF4-FFF2-40B4-BE49-F238E27FC236}">
                <a16:creationId xmlns:a16="http://schemas.microsoft.com/office/drawing/2014/main" id="{0947BDDD-97F6-D57A-09DB-8759208405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7FA172-94CA-914A-A599-E4F428112549}"/>
              </a:ext>
            </a:extLst>
          </p:cNvPr>
          <p:cNvPicPr>
            <a:picLocks noChangeAspect="1"/>
          </p:cNvPicPr>
          <p:nvPr/>
        </p:nvPicPr>
        <p:blipFill>
          <a:blip r:embed="rId2"/>
          <a:stretch>
            <a:fillRect/>
          </a:stretch>
        </p:blipFill>
        <p:spPr>
          <a:xfrm>
            <a:off x="4981602" y="1683300"/>
            <a:ext cx="2130536" cy="4322827"/>
          </a:xfrm>
          <a:prstGeom prst="rect">
            <a:avLst/>
          </a:prstGeom>
        </p:spPr>
      </p:pic>
      <p:cxnSp>
        <p:nvCxnSpPr>
          <p:cNvPr id="35" name="Connector: Elbow 34">
            <a:extLst>
              <a:ext uri="{FF2B5EF4-FFF2-40B4-BE49-F238E27FC236}">
                <a16:creationId xmlns:a16="http://schemas.microsoft.com/office/drawing/2014/main" id="{A8CFB97F-2BC2-E004-B08C-2BD553F07C48}"/>
              </a:ext>
            </a:extLst>
          </p:cNvPr>
          <p:cNvCxnSpPr>
            <a:cxnSpLocks/>
          </p:cNvCxnSpPr>
          <p:nvPr/>
        </p:nvCxnSpPr>
        <p:spPr>
          <a:xfrm rot="5400000" flipH="1" flipV="1">
            <a:off x="4566258" y="2957199"/>
            <a:ext cx="813124" cy="771010"/>
          </a:xfrm>
          <a:prstGeom prst="bentConnector3">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F2CD8E37-E1AA-05A6-23FD-8656DC25AC6E}"/>
              </a:ext>
            </a:extLst>
          </p:cNvPr>
          <p:cNvCxnSpPr>
            <a:cxnSpLocks/>
          </p:cNvCxnSpPr>
          <p:nvPr/>
        </p:nvCxnSpPr>
        <p:spPr>
          <a:xfrm rot="5400000">
            <a:off x="2565222" y="4955040"/>
            <a:ext cx="1155976" cy="453118"/>
          </a:xfrm>
          <a:prstGeom prst="bentConnector2">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2CE31CC-023D-25E5-C4BB-BD8EC111065A}"/>
              </a:ext>
            </a:extLst>
          </p:cNvPr>
          <p:cNvPicPr>
            <a:picLocks noChangeAspect="1"/>
          </p:cNvPicPr>
          <p:nvPr/>
        </p:nvPicPr>
        <p:blipFill>
          <a:blip r:embed="rId3"/>
          <a:stretch>
            <a:fillRect/>
          </a:stretch>
        </p:blipFill>
        <p:spPr>
          <a:xfrm>
            <a:off x="566990" y="1698004"/>
            <a:ext cx="2188880" cy="4446493"/>
          </a:xfrm>
          <a:prstGeom prst="rect">
            <a:avLst/>
          </a:prstGeom>
        </p:spPr>
      </p:pic>
      <p:sp>
        <p:nvSpPr>
          <p:cNvPr id="5" name="object 5"/>
          <p:cNvSpPr/>
          <p:nvPr/>
        </p:nvSpPr>
        <p:spPr>
          <a:xfrm>
            <a:off x="0" y="0"/>
            <a:ext cx="12192000" cy="1172210"/>
          </a:xfrm>
          <a:custGeom>
            <a:avLst/>
            <a:gdLst/>
            <a:ahLst/>
            <a:cxnLst/>
            <a:rect l="l" t="t" r="r" b="b"/>
            <a:pathLst>
              <a:path w="12192000" h="1172210">
                <a:moveTo>
                  <a:pt x="12191999" y="0"/>
                </a:moveTo>
                <a:lnTo>
                  <a:pt x="0" y="0"/>
                </a:lnTo>
                <a:lnTo>
                  <a:pt x="0" y="1172095"/>
                </a:lnTo>
                <a:lnTo>
                  <a:pt x="12191999" y="1172095"/>
                </a:lnTo>
                <a:lnTo>
                  <a:pt x="12191999" y="0"/>
                </a:lnTo>
                <a:close/>
              </a:path>
            </a:pathLst>
          </a:custGeom>
          <a:solidFill>
            <a:srgbClr val="92D050"/>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0" dirty="0"/>
              <a:t>Pre</a:t>
            </a:r>
            <a:r>
              <a:rPr spc="-315" dirty="0"/>
              <a:t> </a:t>
            </a:r>
            <a:r>
              <a:rPr spc="-215" dirty="0"/>
              <a:t>&amp;</a:t>
            </a:r>
            <a:r>
              <a:rPr spc="-310" dirty="0"/>
              <a:t> </a:t>
            </a:r>
            <a:r>
              <a:rPr spc="90" dirty="0"/>
              <a:t>Post</a:t>
            </a:r>
            <a:r>
              <a:rPr spc="-310" dirty="0"/>
              <a:t> </a:t>
            </a:r>
            <a:r>
              <a:rPr spc="-30" dirty="0"/>
              <a:t>Trip</a:t>
            </a:r>
            <a:r>
              <a:rPr spc="-320" dirty="0"/>
              <a:t> </a:t>
            </a:r>
            <a:r>
              <a:rPr spc="-10" dirty="0"/>
              <a:t>Inspections</a:t>
            </a:r>
          </a:p>
        </p:txBody>
      </p:sp>
      <p:grpSp>
        <p:nvGrpSpPr>
          <p:cNvPr id="19" name="object 19"/>
          <p:cNvGrpSpPr/>
          <p:nvPr/>
        </p:nvGrpSpPr>
        <p:grpSpPr>
          <a:xfrm>
            <a:off x="7168895" y="2834639"/>
            <a:ext cx="2362200" cy="2173605"/>
            <a:chOff x="7168895" y="2834639"/>
            <a:chExt cx="2362200" cy="2173605"/>
          </a:xfrm>
        </p:grpSpPr>
        <p:pic>
          <p:nvPicPr>
            <p:cNvPr id="20" name="object 20"/>
            <p:cNvPicPr/>
            <p:nvPr/>
          </p:nvPicPr>
          <p:blipFill>
            <a:blip r:embed="rId4" cstate="print"/>
            <a:stretch>
              <a:fillRect/>
            </a:stretch>
          </p:blipFill>
          <p:spPr>
            <a:xfrm>
              <a:off x="7168895" y="2834639"/>
              <a:ext cx="2362200" cy="2173224"/>
            </a:xfrm>
            <a:prstGeom prst="rect">
              <a:avLst/>
            </a:prstGeom>
          </p:spPr>
        </p:pic>
        <p:sp>
          <p:nvSpPr>
            <p:cNvPr id="21" name="object 21"/>
            <p:cNvSpPr/>
            <p:nvPr/>
          </p:nvSpPr>
          <p:spPr>
            <a:xfrm>
              <a:off x="7445428" y="3109878"/>
              <a:ext cx="1741170" cy="1557655"/>
            </a:xfrm>
            <a:custGeom>
              <a:avLst/>
              <a:gdLst/>
              <a:ahLst/>
              <a:cxnLst/>
              <a:rect l="l" t="t" r="r" b="b"/>
              <a:pathLst>
                <a:path w="1741170" h="1557654">
                  <a:moveTo>
                    <a:pt x="1481554" y="0"/>
                  </a:moveTo>
                  <a:lnTo>
                    <a:pt x="259521" y="0"/>
                  </a:lnTo>
                  <a:lnTo>
                    <a:pt x="212872" y="4181"/>
                  </a:lnTo>
                  <a:lnTo>
                    <a:pt x="168966" y="16236"/>
                  </a:lnTo>
                  <a:lnTo>
                    <a:pt x="128536" y="35432"/>
                  </a:lnTo>
                  <a:lnTo>
                    <a:pt x="92315" y="61036"/>
                  </a:lnTo>
                  <a:lnTo>
                    <a:pt x="61036" y="92315"/>
                  </a:lnTo>
                  <a:lnTo>
                    <a:pt x="35432" y="128536"/>
                  </a:lnTo>
                  <a:lnTo>
                    <a:pt x="16236" y="168966"/>
                  </a:lnTo>
                  <a:lnTo>
                    <a:pt x="4181" y="212872"/>
                  </a:lnTo>
                  <a:lnTo>
                    <a:pt x="0" y="259521"/>
                  </a:lnTo>
                  <a:lnTo>
                    <a:pt x="0" y="1297575"/>
                  </a:lnTo>
                  <a:lnTo>
                    <a:pt x="4181" y="1344224"/>
                  </a:lnTo>
                  <a:lnTo>
                    <a:pt x="16236" y="1388130"/>
                  </a:lnTo>
                  <a:lnTo>
                    <a:pt x="35432" y="1428560"/>
                  </a:lnTo>
                  <a:lnTo>
                    <a:pt x="61036" y="1464781"/>
                  </a:lnTo>
                  <a:lnTo>
                    <a:pt x="92315" y="1496060"/>
                  </a:lnTo>
                  <a:lnTo>
                    <a:pt x="128536" y="1521664"/>
                  </a:lnTo>
                  <a:lnTo>
                    <a:pt x="168966" y="1540859"/>
                  </a:lnTo>
                  <a:lnTo>
                    <a:pt x="212872" y="1552914"/>
                  </a:lnTo>
                  <a:lnTo>
                    <a:pt x="259521" y="1557096"/>
                  </a:lnTo>
                  <a:lnTo>
                    <a:pt x="1481554" y="1557096"/>
                  </a:lnTo>
                  <a:lnTo>
                    <a:pt x="1528203" y="1552914"/>
                  </a:lnTo>
                  <a:lnTo>
                    <a:pt x="1572109" y="1540859"/>
                  </a:lnTo>
                  <a:lnTo>
                    <a:pt x="1612539" y="1521664"/>
                  </a:lnTo>
                  <a:lnTo>
                    <a:pt x="1648760" y="1496060"/>
                  </a:lnTo>
                  <a:lnTo>
                    <a:pt x="1680039" y="1464781"/>
                  </a:lnTo>
                  <a:lnTo>
                    <a:pt x="1705643" y="1428560"/>
                  </a:lnTo>
                  <a:lnTo>
                    <a:pt x="1724839" y="1388130"/>
                  </a:lnTo>
                  <a:lnTo>
                    <a:pt x="1736894" y="1344224"/>
                  </a:lnTo>
                  <a:lnTo>
                    <a:pt x="1741076" y="1297575"/>
                  </a:lnTo>
                  <a:lnTo>
                    <a:pt x="1741076" y="259521"/>
                  </a:lnTo>
                  <a:lnTo>
                    <a:pt x="1736894" y="212872"/>
                  </a:lnTo>
                  <a:lnTo>
                    <a:pt x="1724839" y="168966"/>
                  </a:lnTo>
                  <a:lnTo>
                    <a:pt x="1705643" y="128536"/>
                  </a:lnTo>
                  <a:lnTo>
                    <a:pt x="1680039" y="92315"/>
                  </a:lnTo>
                  <a:lnTo>
                    <a:pt x="1648760" y="61036"/>
                  </a:lnTo>
                  <a:lnTo>
                    <a:pt x="1612539" y="35432"/>
                  </a:lnTo>
                  <a:lnTo>
                    <a:pt x="1572109" y="16236"/>
                  </a:lnTo>
                  <a:lnTo>
                    <a:pt x="1528203" y="4181"/>
                  </a:lnTo>
                  <a:lnTo>
                    <a:pt x="1481554" y="0"/>
                  </a:lnTo>
                  <a:close/>
                </a:path>
              </a:pathLst>
            </a:custGeom>
            <a:solidFill>
              <a:srgbClr val="00A7E1"/>
            </a:solidFill>
          </p:spPr>
          <p:txBody>
            <a:bodyPr wrap="square" lIns="0" tIns="0" rIns="0" bIns="0" rtlCol="0"/>
            <a:lstStyle/>
            <a:p>
              <a:endParaRPr/>
            </a:p>
          </p:txBody>
        </p:sp>
      </p:grpSp>
      <p:sp>
        <p:nvSpPr>
          <p:cNvPr id="22" name="object 22"/>
          <p:cNvSpPr txBox="1"/>
          <p:nvPr/>
        </p:nvSpPr>
        <p:spPr>
          <a:xfrm>
            <a:off x="7608030" y="3288607"/>
            <a:ext cx="1477639" cy="1306127"/>
          </a:xfrm>
          <a:prstGeom prst="rect">
            <a:avLst/>
          </a:prstGeom>
        </p:spPr>
        <p:txBody>
          <a:bodyPr vert="horz" wrap="square" lIns="0" tIns="13335" rIns="0" bIns="0" rtlCol="0">
            <a:spAutoFit/>
          </a:bodyPr>
          <a:lstStyle/>
          <a:p>
            <a:pPr marL="12700" marR="5080">
              <a:lnSpc>
                <a:spcPct val="99600"/>
              </a:lnSpc>
              <a:spcBef>
                <a:spcPts val="105"/>
              </a:spcBef>
            </a:pPr>
            <a:r>
              <a:rPr lang="en-US" sz="1400" dirty="0">
                <a:solidFill>
                  <a:srgbClr val="FFFFFF"/>
                </a:solidFill>
                <a:latin typeface="Arial"/>
                <a:cs typeface="Arial"/>
              </a:rPr>
              <a:t>Notate any </a:t>
            </a:r>
            <a:r>
              <a:rPr sz="1400" dirty="0">
                <a:solidFill>
                  <a:srgbClr val="FFFFFF"/>
                </a:solidFill>
                <a:latin typeface="Arial"/>
                <a:cs typeface="Arial"/>
              </a:rPr>
              <a:t>Points</a:t>
            </a:r>
            <a:r>
              <a:rPr sz="1400" spc="-35" dirty="0">
                <a:solidFill>
                  <a:srgbClr val="FFFFFF"/>
                </a:solidFill>
                <a:latin typeface="Arial"/>
                <a:cs typeface="Arial"/>
              </a:rPr>
              <a:t> </a:t>
            </a:r>
            <a:r>
              <a:rPr sz="1400" spc="-25" dirty="0">
                <a:solidFill>
                  <a:srgbClr val="FFFFFF"/>
                </a:solidFill>
                <a:latin typeface="Arial"/>
                <a:cs typeface="Arial"/>
              </a:rPr>
              <a:t>of </a:t>
            </a:r>
            <a:r>
              <a:rPr sz="1400" spc="-10" dirty="0">
                <a:solidFill>
                  <a:srgbClr val="FFFFFF"/>
                </a:solidFill>
                <a:latin typeface="Arial"/>
                <a:cs typeface="Arial"/>
              </a:rPr>
              <a:t>Inspection </a:t>
            </a:r>
            <a:r>
              <a:rPr sz="1400" dirty="0">
                <a:solidFill>
                  <a:srgbClr val="FFFFFF"/>
                </a:solidFill>
                <a:latin typeface="Arial"/>
                <a:cs typeface="Arial"/>
              </a:rPr>
              <a:t>which</a:t>
            </a:r>
            <a:r>
              <a:rPr sz="1400" spc="-30" dirty="0">
                <a:solidFill>
                  <a:srgbClr val="FFFFFF"/>
                </a:solidFill>
                <a:latin typeface="Arial"/>
                <a:cs typeface="Arial"/>
              </a:rPr>
              <a:t> </a:t>
            </a:r>
            <a:r>
              <a:rPr sz="1400" spc="-25" dirty="0">
                <a:solidFill>
                  <a:srgbClr val="FFFFFF"/>
                </a:solidFill>
                <a:latin typeface="Arial"/>
                <a:cs typeface="Arial"/>
              </a:rPr>
              <a:t>are </a:t>
            </a:r>
            <a:r>
              <a:rPr sz="1400" spc="-10" dirty="0">
                <a:solidFill>
                  <a:srgbClr val="FFFFFF"/>
                </a:solidFill>
                <a:latin typeface="Arial"/>
                <a:cs typeface="Arial"/>
              </a:rPr>
              <a:t>defective.</a:t>
            </a:r>
            <a:r>
              <a:rPr lang="en-US" sz="1400" spc="-10" dirty="0">
                <a:solidFill>
                  <a:srgbClr val="FFFFFF"/>
                </a:solidFill>
                <a:latin typeface="Arial"/>
                <a:cs typeface="Arial"/>
              </a:rPr>
              <a:t> Add photos if needed. Tap FINISH.</a:t>
            </a:r>
            <a:endParaRPr sz="1400" dirty="0">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19685" rIns="0" bIns="0" rtlCol="0">
            <a:spAutoFit/>
          </a:bodyPr>
          <a:lstStyle/>
          <a:p>
            <a:pPr marL="38100">
              <a:lnSpc>
                <a:spcPct val="100000"/>
              </a:lnSpc>
              <a:spcBef>
                <a:spcPts val="155"/>
              </a:spcBef>
            </a:pPr>
            <a:fld id="{81D60167-4931-47E6-BA6A-407CBD079E47}" type="slidenum">
              <a:rPr spc="-25" dirty="0"/>
              <a:t>9</a:t>
            </a:fld>
            <a:endParaRPr spc="-25" dirty="0"/>
          </a:p>
        </p:txBody>
      </p:sp>
      <p:cxnSp>
        <p:nvCxnSpPr>
          <p:cNvPr id="38" name="Straight Arrow Connector 37">
            <a:extLst>
              <a:ext uri="{FF2B5EF4-FFF2-40B4-BE49-F238E27FC236}">
                <a16:creationId xmlns:a16="http://schemas.microsoft.com/office/drawing/2014/main" id="{8399CAD5-F968-E1DD-FC3D-6D0C7C0ED492}"/>
              </a:ext>
            </a:extLst>
          </p:cNvPr>
          <p:cNvCxnSpPr/>
          <p:nvPr/>
        </p:nvCxnSpPr>
        <p:spPr>
          <a:xfrm>
            <a:off x="4587315" y="3749266"/>
            <a:ext cx="1584885"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7" name="object 7"/>
          <p:cNvGrpSpPr/>
          <p:nvPr/>
        </p:nvGrpSpPr>
        <p:grpSpPr>
          <a:xfrm>
            <a:off x="2683759" y="2834639"/>
            <a:ext cx="2359660" cy="2173605"/>
            <a:chOff x="2807207" y="2834639"/>
            <a:chExt cx="2359660" cy="2173605"/>
          </a:xfrm>
        </p:grpSpPr>
        <p:pic>
          <p:nvPicPr>
            <p:cNvPr id="8" name="object 8"/>
            <p:cNvPicPr/>
            <p:nvPr/>
          </p:nvPicPr>
          <p:blipFill>
            <a:blip r:embed="rId5" cstate="print"/>
            <a:stretch>
              <a:fillRect/>
            </a:stretch>
          </p:blipFill>
          <p:spPr>
            <a:xfrm>
              <a:off x="2807207" y="2834639"/>
              <a:ext cx="2359151" cy="2173224"/>
            </a:xfrm>
            <a:prstGeom prst="rect">
              <a:avLst/>
            </a:prstGeom>
          </p:spPr>
        </p:pic>
        <p:sp>
          <p:nvSpPr>
            <p:cNvPr id="9" name="object 9"/>
            <p:cNvSpPr/>
            <p:nvPr/>
          </p:nvSpPr>
          <p:spPr>
            <a:xfrm>
              <a:off x="3081247" y="3109878"/>
              <a:ext cx="1741170" cy="1557655"/>
            </a:xfrm>
            <a:custGeom>
              <a:avLst/>
              <a:gdLst/>
              <a:ahLst/>
              <a:cxnLst/>
              <a:rect l="l" t="t" r="r" b="b"/>
              <a:pathLst>
                <a:path w="1741170" h="1557654">
                  <a:moveTo>
                    <a:pt x="1481552" y="0"/>
                  </a:moveTo>
                  <a:lnTo>
                    <a:pt x="259521" y="0"/>
                  </a:lnTo>
                  <a:lnTo>
                    <a:pt x="212872" y="4181"/>
                  </a:lnTo>
                  <a:lnTo>
                    <a:pt x="168965" y="16236"/>
                  </a:lnTo>
                  <a:lnTo>
                    <a:pt x="128535" y="35432"/>
                  </a:lnTo>
                  <a:lnTo>
                    <a:pt x="92314" y="61036"/>
                  </a:lnTo>
                  <a:lnTo>
                    <a:pt x="61036" y="92315"/>
                  </a:lnTo>
                  <a:lnTo>
                    <a:pt x="35432" y="128536"/>
                  </a:lnTo>
                  <a:lnTo>
                    <a:pt x="16236" y="168966"/>
                  </a:lnTo>
                  <a:lnTo>
                    <a:pt x="4181" y="212872"/>
                  </a:lnTo>
                  <a:lnTo>
                    <a:pt x="0" y="259521"/>
                  </a:lnTo>
                  <a:lnTo>
                    <a:pt x="0" y="1297575"/>
                  </a:lnTo>
                  <a:lnTo>
                    <a:pt x="4181" y="1344224"/>
                  </a:lnTo>
                  <a:lnTo>
                    <a:pt x="16236" y="1388130"/>
                  </a:lnTo>
                  <a:lnTo>
                    <a:pt x="35432" y="1428560"/>
                  </a:lnTo>
                  <a:lnTo>
                    <a:pt x="61036" y="1464781"/>
                  </a:lnTo>
                  <a:lnTo>
                    <a:pt x="92314" y="1496060"/>
                  </a:lnTo>
                  <a:lnTo>
                    <a:pt x="128535" y="1521664"/>
                  </a:lnTo>
                  <a:lnTo>
                    <a:pt x="168965" y="1540859"/>
                  </a:lnTo>
                  <a:lnTo>
                    <a:pt x="212872" y="1552914"/>
                  </a:lnTo>
                  <a:lnTo>
                    <a:pt x="259521" y="1557096"/>
                  </a:lnTo>
                  <a:lnTo>
                    <a:pt x="1481552" y="1557096"/>
                  </a:lnTo>
                  <a:lnTo>
                    <a:pt x="1528202" y="1552914"/>
                  </a:lnTo>
                  <a:lnTo>
                    <a:pt x="1572108" y="1540859"/>
                  </a:lnTo>
                  <a:lnTo>
                    <a:pt x="1612538" y="1521664"/>
                  </a:lnTo>
                  <a:lnTo>
                    <a:pt x="1648759" y="1496060"/>
                  </a:lnTo>
                  <a:lnTo>
                    <a:pt x="1680038" y="1464781"/>
                  </a:lnTo>
                  <a:lnTo>
                    <a:pt x="1705642" y="1428560"/>
                  </a:lnTo>
                  <a:lnTo>
                    <a:pt x="1724838" y="1388130"/>
                  </a:lnTo>
                  <a:lnTo>
                    <a:pt x="1736893" y="1344224"/>
                  </a:lnTo>
                  <a:lnTo>
                    <a:pt x="1741074" y="1297575"/>
                  </a:lnTo>
                  <a:lnTo>
                    <a:pt x="1741074" y="259521"/>
                  </a:lnTo>
                  <a:lnTo>
                    <a:pt x="1736893" y="212872"/>
                  </a:lnTo>
                  <a:lnTo>
                    <a:pt x="1724838" y="168966"/>
                  </a:lnTo>
                  <a:lnTo>
                    <a:pt x="1705642" y="128536"/>
                  </a:lnTo>
                  <a:lnTo>
                    <a:pt x="1680038" y="92315"/>
                  </a:lnTo>
                  <a:lnTo>
                    <a:pt x="1648759" y="61036"/>
                  </a:lnTo>
                  <a:lnTo>
                    <a:pt x="1612538" y="35432"/>
                  </a:lnTo>
                  <a:lnTo>
                    <a:pt x="1572108" y="16236"/>
                  </a:lnTo>
                  <a:lnTo>
                    <a:pt x="1528202" y="4181"/>
                  </a:lnTo>
                  <a:lnTo>
                    <a:pt x="1481552" y="0"/>
                  </a:lnTo>
                  <a:close/>
                </a:path>
              </a:pathLst>
            </a:custGeom>
            <a:solidFill>
              <a:srgbClr val="00A7E1"/>
            </a:solidFill>
          </p:spPr>
          <p:txBody>
            <a:bodyPr wrap="square" lIns="0" tIns="0" rIns="0" bIns="0" rtlCol="0"/>
            <a:lstStyle/>
            <a:p>
              <a:endParaRPr/>
            </a:p>
          </p:txBody>
        </p:sp>
      </p:grpSp>
      <p:sp>
        <p:nvSpPr>
          <p:cNvPr id="10" name="object 10"/>
          <p:cNvSpPr txBox="1"/>
          <p:nvPr/>
        </p:nvSpPr>
        <p:spPr>
          <a:xfrm>
            <a:off x="3101424" y="3296891"/>
            <a:ext cx="1475257" cy="1090683"/>
          </a:xfrm>
          <a:prstGeom prst="rect">
            <a:avLst/>
          </a:prstGeom>
        </p:spPr>
        <p:txBody>
          <a:bodyPr vert="horz" wrap="square" lIns="0" tIns="13335" rIns="0" bIns="0" rtlCol="0">
            <a:spAutoFit/>
          </a:bodyPr>
          <a:lstStyle/>
          <a:p>
            <a:pPr marL="12700" marR="5080">
              <a:lnSpc>
                <a:spcPct val="99600"/>
              </a:lnSpc>
              <a:spcBef>
                <a:spcPts val="105"/>
              </a:spcBef>
            </a:pPr>
            <a:r>
              <a:rPr sz="1400" spc="-45" dirty="0">
                <a:solidFill>
                  <a:srgbClr val="FFFFFF"/>
                </a:solidFill>
                <a:latin typeface="Arial"/>
                <a:cs typeface="Arial"/>
              </a:rPr>
              <a:t>Tap</a:t>
            </a:r>
            <a:r>
              <a:rPr sz="1400" spc="-40" dirty="0">
                <a:solidFill>
                  <a:srgbClr val="FFFFFF"/>
                </a:solidFill>
                <a:latin typeface="Arial"/>
                <a:cs typeface="Arial"/>
              </a:rPr>
              <a:t> </a:t>
            </a:r>
            <a:r>
              <a:rPr lang="en-US" sz="1400" spc="-10" dirty="0">
                <a:solidFill>
                  <a:srgbClr val="FFFFFF"/>
                </a:solidFill>
                <a:latin typeface="Arial"/>
                <a:cs typeface="Arial"/>
              </a:rPr>
              <a:t>DVIR.</a:t>
            </a:r>
            <a:r>
              <a:rPr sz="1400" spc="-75" dirty="0">
                <a:solidFill>
                  <a:srgbClr val="FFFFFF"/>
                </a:solidFill>
                <a:latin typeface="Arial"/>
                <a:cs typeface="Arial"/>
              </a:rPr>
              <a:t> </a:t>
            </a:r>
            <a:r>
              <a:rPr lang="en-US" sz="1400" spc="-20" dirty="0">
                <a:solidFill>
                  <a:srgbClr val="FFFFFF"/>
                </a:solidFill>
                <a:latin typeface="Arial"/>
                <a:cs typeface="Arial"/>
              </a:rPr>
              <a:t>Select the Type of Inspection, and the Form. Tap INSPECT to begin.</a:t>
            </a:r>
            <a:endParaRPr sz="1400" dirty="0">
              <a:latin typeface="Arial"/>
              <a:cs typeface="Arial"/>
            </a:endParaRPr>
          </a:p>
        </p:txBody>
      </p:sp>
      <p:pic>
        <p:nvPicPr>
          <p:cNvPr id="40" name="Picture 39">
            <a:extLst>
              <a:ext uri="{FF2B5EF4-FFF2-40B4-BE49-F238E27FC236}">
                <a16:creationId xmlns:a16="http://schemas.microsoft.com/office/drawing/2014/main" id="{E5096851-315C-70D4-B96B-8FCEB32CD439}"/>
              </a:ext>
            </a:extLst>
          </p:cNvPr>
          <p:cNvPicPr>
            <a:picLocks noChangeAspect="1"/>
          </p:cNvPicPr>
          <p:nvPr/>
        </p:nvPicPr>
        <p:blipFill>
          <a:blip r:embed="rId6"/>
          <a:stretch>
            <a:fillRect/>
          </a:stretch>
        </p:blipFill>
        <p:spPr>
          <a:xfrm>
            <a:off x="9275349" y="1680818"/>
            <a:ext cx="2135621" cy="4322828"/>
          </a:xfrm>
          <a:prstGeom prst="rect">
            <a:avLst/>
          </a:prstGeom>
        </p:spPr>
      </p:pic>
      <p:pic>
        <p:nvPicPr>
          <p:cNvPr id="2" name="Picture 2" descr="Azuga Logo PNG Vector (SVG) Free Download">
            <a:extLst>
              <a:ext uri="{FF2B5EF4-FFF2-40B4-BE49-F238E27FC236}">
                <a16:creationId xmlns:a16="http://schemas.microsoft.com/office/drawing/2014/main" id="{6493C700-B352-2A22-36BB-43A89F96D7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58873" y="6107488"/>
            <a:ext cx="1103376" cy="338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C4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1737</TotalTime>
  <Words>1281</Words>
  <Application>Microsoft Macintosh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Verdana</vt:lpstr>
      <vt:lpstr>Office Theme</vt:lpstr>
      <vt:lpstr>Driver Quick Start Guide</vt:lpstr>
      <vt:lpstr>PowerPoint Presentation</vt:lpstr>
      <vt:lpstr>Getting Started</vt:lpstr>
      <vt:lpstr>Selecting Equipment and Getting Connected</vt:lpstr>
      <vt:lpstr>Confirm your Available Shift Time</vt:lpstr>
      <vt:lpstr>What am I  required to log?</vt:lpstr>
      <vt:lpstr>Changing Duty Status</vt:lpstr>
      <vt:lpstr>PowerPoint Presentation</vt:lpstr>
      <vt:lpstr>Pre &amp; Post Trip Inspections</vt:lpstr>
      <vt:lpstr>Pre &amp; Post Trip Inspections (Cont’d.)</vt:lpstr>
      <vt:lpstr>Roadside Inspections</vt:lpstr>
      <vt:lpstr>End of Day Procedure</vt:lpstr>
      <vt:lpstr>End of Day Procedure (Cont’d)</vt:lpstr>
      <vt:lpstr>You may revert to paper logs when:</vt:lpstr>
      <vt:lpstr>Reminders</vt:lpstr>
      <vt:lpstr>Radius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Quick Start Guide</dc:title>
  <dc:creator>Sarah Martin</dc:creator>
  <cp:lastModifiedBy>Andrea Robb</cp:lastModifiedBy>
  <cp:revision>3</cp:revision>
  <dcterms:created xsi:type="dcterms:W3CDTF">2024-09-25T19:25:24Z</dcterms:created>
  <dcterms:modified xsi:type="dcterms:W3CDTF">2025-03-18T21:20:21Z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2023-01-05T00:00:00Z</vt:filetime>
  </property>
  <property fmtid="{D5CDD505-2E9C-101B-9397-08002B2CF9AE}" pid="3" name="LastSaved">
    <vt:filetime>2024-09-25T00:00:00Z</vt:filetime>
  </property>
  <property fmtid="{D5CDD505-2E9C-101B-9397-08002B2CF9AE}" pid="4" name="Producer">
    <vt:lpwstr>macOS Version 12.5.1 (Build 21G83) Quartz PDFContext</vt:lpwstr>
  </property>
</Properties>
</file>