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60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9B32-8AC9-43F5-97F9-C7F37C500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BC41D-CCCA-4963-B54F-48BB7D301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592B3-D058-4AAC-8D54-55FDA2D7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A7E8F-B9E7-49E2-A4EC-EF0B8A39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446DA-BA91-4C8D-8CA8-E839B2C8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4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8312-C2FD-4E49-9324-477235F2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D2485-D4D7-48A6-B017-0F019813F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4DCB5-5FCD-40FA-B90F-455DDE36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B26B4-AB1F-4A0B-A554-10C9E318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AB978-2F5A-44F2-A25A-D3C506ED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1CC5B-272C-4AD3-8FDB-C5DC349BE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5D7F2-D336-4CF8-BEB2-4E6034938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069A-19D6-4D48-8A22-63A4B902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CE15-2E66-4F1F-A74C-20FDE20B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CAE4-0DB9-411B-B02D-0B011188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5BEA-815A-4612-8096-74F56D07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2901-692E-4E06-92AE-1B6D4035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CFB5-0482-4E01-8513-FC0D2618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777C2-6FBD-42BC-8076-0E722354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27834-5126-47C4-8C74-85BD8FB6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563C-1D89-4704-BC59-3E6799AC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431AD-3317-4282-99F1-F92C6C533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43CC7-2381-411A-B753-57411131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47E0D-F01F-45E1-8045-E55B8BE5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72D6-D2F9-405B-9BBE-46077CBE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3EEF-69EC-4D31-9D06-46E9863A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4C41B-DD9A-4E8F-98C2-D0C0D6316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8EFF2-1060-4C59-84D2-7600005E3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AB3A8-C92A-4A52-80B4-0A5422F0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35FA9-77AC-4A47-B9CB-7349B616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76D86-7D7D-44FA-9DF3-E13E76F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3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1E08-6FF7-410B-AC3C-5BC62103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EA8D8-AB4B-4AB8-9CEF-FAE0DC961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79895-4469-41F3-9711-F1394178D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BB953-4640-43EE-BE20-A293230D5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C9A3C-B25B-4A5E-84E4-C44778EBD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AF92B-E22B-44D5-8B83-8D4086B3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5C9B3-A43A-484F-B13F-709ED66D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7AE4E-D1D3-4059-B0CB-F965F1E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0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AEC0-4586-4290-AFA6-C2C81BD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311CC-2F0F-4D11-B196-21C7A58A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7AC68-91D6-423D-AC54-471EBC68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974CC-16AA-41D8-B1A2-0E828D32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E3DD4-40A1-4E17-8369-5694BBC1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1C9C7-5FE0-424A-B526-E6521D33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32B4-EF45-4C28-A0D1-F0AFEB77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97A1-8418-4EB3-9237-4B8EF5D3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374A1-4DBE-4C01-84B3-54F795A5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A0208-671E-4E90-BEFF-8B5D38D90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0925F-B421-456A-82A8-C8FECC6E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20B7A-E971-4FC7-B380-C265AF3D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F654D-474F-4DB7-A2D4-B77B13B6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0320-0030-46E8-9557-F9BF9040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DCD9B-486A-47D3-AFA8-271F66D90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8EC61-0BAE-4B9E-9760-27BEB97D1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D9F92-E978-493D-8784-AE1379AB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3326D-610E-419A-906E-77CB059C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AFFB3-1638-4EFB-9110-D7DA6079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A60A5-6948-4C86-ADC1-61275DE6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F2327-856D-4FBE-A4A7-AEBC6C9D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4240-2584-4150-B153-912F95FC9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DC51A-3343-4891-93D2-D1605796F52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A2B0-5313-438D-AEBF-0B7FC7111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AF16-C08C-4746-8DDD-4C5A16326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8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57D195E-EA0C-4C7F-9FA5-2EFA01C79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7" y="778821"/>
            <a:ext cx="2911092" cy="1722269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A2368314-CBE2-4B87-8DA0-D56AC5E54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39955"/>
            <a:ext cx="1676545" cy="571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7D127F-6D3E-4D77-93E2-75FA01400F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>
          <a:xfrm>
            <a:off x="7225406" y="1544913"/>
            <a:ext cx="3109096" cy="761634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1CF3A2E1-74EB-4FF4-9329-C0284B3F2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8"/>
          <a:stretch/>
        </p:blipFill>
        <p:spPr>
          <a:xfrm>
            <a:off x="7445529" y="2030970"/>
            <a:ext cx="2888973" cy="18053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C40F2F9-ED5A-4B6A-A237-7926E2858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4" y="1128427"/>
            <a:ext cx="3429342" cy="1337071"/>
          </a:xfrm>
          <a:prstGeom prst="rect">
            <a:avLst/>
          </a:prstGeom>
        </p:spPr>
      </p:pic>
      <p:pic>
        <p:nvPicPr>
          <p:cNvPr id="18" name="Picture 1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B37DB2D-A22E-4603-9592-92DCB9C0A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2673060"/>
            <a:ext cx="2981860" cy="3036474"/>
          </a:xfrm>
          <a:prstGeom prst="rect">
            <a:avLst/>
          </a:prstGeom>
        </p:spPr>
      </p:pic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F03BB8-9501-4340-8109-89BCC3BF1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7" y="2974177"/>
            <a:ext cx="1168743" cy="2506303"/>
          </a:xfrm>
          <a:prstGeom prst="rect">
            <a:avLst/>
          </a:prstGeom>
        </p:spPr>
      </p:pic>
      <p:pic>
        <p:nvPicPr>
          <p:cNvPr id="20" name="Picture 1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4F3B7D5-7579-48DD-BC59-1FE1C4544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12" y="2745124"/>
            <a:ext cx="2514423" cy="2735356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4A9D30D4-3EA3-4631-9D54-3D31B46DB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38" y="2620590"/>
            <a:ext cx="1198518" cy="2519917"/>
          </a:xfrm>
          <a:prstGeom prst="rect">
            <a:avLst/>
          </a:prstGeom>
        </p:spPr>
      </p:pic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42C733-257B-457C-B90D-93A599391FC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2" t="37113" r="58801" b="53907"/>
          <a:stretch/>
        </p:blipFill>
        <p:spPr>
          <a:xfrm>
            <a:off x="4987886" y="2713354"/>
            <a:ext cx="344557" cy="443455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11E8111-75BC-42CB-A199-57E60614A0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72" y="1456054"/>
            <a:ext cx="2085975" cy="1257300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AA21AC7-5985-49CE-BB0E-4191D471CA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93" y="3121153"/>
            <a:ext cx="525476" cy="316725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9E09ACA2-6BF3-4683-84C1-7463218E7E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95" y="5520926"/>
            <a:ext cx="2085975" cy="12573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1CCBA2F-049F-BF8F-6DAF-BB6D078200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24800"/>
            <a:ext cx="1940632" cy="995790"/>
          </a:xfrm>
          <a:prstGeom prst="rect">
            <a:avLst/>
          </a:prstGeom>
        </p:spPr>
      </p:pic>
      <p:pic>
        <p:nvPicPr>
          <p:cNvPr id="25" name="Picture 24" descr="Logo&#10;&#10;Description automatically generated with medium confidence">
            <a:extLst>
              <a:ext uri="{FF2B5EF4-FFF2-40B4-BE49-F238E27FC236}">
                <a16:creationId xmlns:a16="http://schemas.microsoft.com/office/drawing/2014/main" id="{4BBE4371-D478-2F7C-13C0-0E301825B3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92" y="3123077"/>
            <a:ext cx="838116" cy="4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4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22C7E04-5BF2-1AE5-BF1A-CE4F83AE6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63" y="5651681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6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9CF31F3F-C1D6-1505-F5F6-280AFA0DF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63" y="5651681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65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561F3F54-3428-27E7-A6C5-673128894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63" y="5651681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E78A0B7-35CF-1D68-203C-B7E21D17E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63" y="5651681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5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E04EF65C-ADA6-4B9E-D41E-49D9D245D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63" y="5651681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8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404691-8024-40C0-8AD2-97A92ACE6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>
          <a:xfrm>
            <a:off x="7225406" y="1544913"/>
            <a:ext cx="3109096" cy="761634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EB253E9-27A8-49AC-8887-C04D050ED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8"/>
          <a:stretch/>
        </p:blipFill>
        <p:spPr>
          <a:xfrm>
            <a:off x="7445529" y="2030970"/>
            <a:ext cx="2888973" cy="180535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CC519FC3-5BCA-4990-BF2F-D0DC6D511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4" y="1128427"/>
            <a:ext cx="3429342" cy="1337071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1120207-5718-42F8-91DD-8F90736BB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61" y="3084636"/>
            <a:ext cx="1011938" cy="2279373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3AC3A2-66A3-45A6-9327-0533E1B13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31" y="2714298"/>
            <a:ext cx="3888159" cy="2837372"/>
          </a:xfrm>
          <a:prstGeom prst="rect">
            <a:avLst/>
          </a:prstGeom>
        </p:spPr>
      </p:pic>
      <p:pic>
        <p:nvPicPr>
          <p:cNvPr id="17" name="Picture 1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8A04251-B04D-4091-BF33-0E3DAB717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26" y="2996756"/>
            <a:ext cx="1099247" cy="2357274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69E6C51B-AC4C-4173-9D56-81F74BD489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99" y="2753385"/>
            <a:ext cx="1234397" cy="2771781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544B258E-851A-46D3-BD2D-55C0EECE127E}"/>
              </a:ext>
            </a:extLst>
          </p:cNvPr>
          <p:cNvCxnSpPr/>
          <p:nvPr/>
        </p:nvCxnSpPr>
        <p:spPr>
          <a:xfrm rot="10800000" flipV="1">
            <a:off x="7977809" y="3084636"/>
            <a:ext cx="673590" cy="24166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9FF0B61-D25C-4C96-8BD7-FB825C1AE68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22027" y="3531705"/>
            <a:ext cx="1029373" cy="12584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57768DA-3640-4FEB-9FA2-CB70EFA85E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36714" y="4029136"/>
            <a:ext cx="514457" cy="10384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5BA04E5-283A-4884-A662-77F7CCFEF4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71517" y="4504572"/>
            <a:ext cx="632595" cy="6993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6B156B-F3F7-4158-8D11-04F8E9FAE033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71518" y="5122266"/>
            <a:ext cx="579769" cy="3496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DA121B-248E-4382-BDE9-DD42C1B63C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35654" r="93472" b="56683"/>
          <a:stretch/>
        </p:blipFill>
        <p:spPr>
          <a:xfrm>
            <a:off x="2169040" y="2849082"/>
            <a:ext cx="322448" cy="360876"/>
          </a:xfrm>
          <a:prstGeom prst="rect">
            <a:avLst/>
          </a:prstGeom>
        </p:spPr>
      </p:pic>
      <p:pic>
        <p:nvPicPr>
          <p:cNvPr id="32" name="Picture 3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856E2D-3767-4076-975B-5F55623BE8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3" t="36510" r="32331" b="56683"/>
          <a:stretch/>
        </p:blipFill>
        <p:spPr>
          <a:xfrm>
            <a:off x="7355878" y="2849082"/>
            <a:ext cx="361509" cy="36222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90641D51-8CE8-833D-0B3C-ECEAA97010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40" y="3161712"/>
            <a:ext cx="641904" cy="324505"/>
          </a:xfrm>
          <a:prstGeom prst="rect">
            <a:avLst/>
          </a:prstGeom>
        </p:spPr>
      </p:pic>
      <p:pic>
        <p:nvPicPr>
          <p:cNvPr id="24" name="Picture 23" descr="Logo&#10;&#10;Description automatically generated with medium confidence">
            <a:extLst>
              <a:ext uri="{FF2B5EF4-FFF2-40B4-BE49-F238E27FC236}">
                <a16:creationId xmlns:a16="http://schemas.microsoft.com/office/drawing/2014/main" id="{5E80813E-2BF8-44E0-BD1A-A43338F892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24800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9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014A375E-D026-40E7-91A5-D44950AE6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98" y="1062785"/>
            <a:ext cx="8116003" cy="4732430"/>
          </a:xfrm>
          <a:prstGeom prst="rect">
            <a:avLst/>
          </a:prstGeom>
        </p:spPr>
      </p:pic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7BF2402-A519-441F-9F8C-779838B3E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7" y="778821"/>
            <a:ext cx="2911092" cy="1722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F968E-A213-47F1-9061-46FD7323CD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>
          <a:xfrm>
            <a:off x="7225406" y="1544913"/>
            <a:ext cx="3109096" cy="76163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6E795C8-3227-4B22-8CC0-4ABD776EA4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8"/>
          <a:stretch/>
        </p:blipFill>
        <p:spPr>
          <a:xfrm>
            <a:off x="7445529" y="2030970"/>
            <a:ext cx="2888973" cy="18053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F6AF73E-3DC7-4207-8B92-EDAAEEDDD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4" y="1128427"/>
            <a:ext cx="3429342" cy="1337071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0F41E31-361A-45C4-88AD-843507365433}"/>
              </a:ext>
            </a:extLst>
          </p:cNvPr>
          <p:cNvCxnSpPr/>
          <p:nvPr/>
        </p:nvCxnSpPr>
        <p:spPr>
          <a:xfrm rot="10800000" flipV="1">
            <a:off x="7445529" y="3308170"/>
            <a:ext cx="673590" cy="24166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B8C2B687-4E18-911C-3FBF-A95DEF3DA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19" y="3203725"/>
            <a:ext cx="516174" cy="260944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99602BD4-ECE9-C032-B5A2-6E55500730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24800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0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7BF2402-A519-441F-9F8C-779838B3E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7" y="778821"/>
            <a:ext cx="2911092" cy="1722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F968E-A213-47F1-9061-46FD7323C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>
          <a:xfrm>
            <a:off x="7225406" y="1544913"/>
            <a:ext cx="3109096" cy="76163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6E795C8-3227-4B22-8CC0-4ABD776EA4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8"/>
          <a:stretch/>
        </p:blipFill>
        <p:spPr>
          <a:xfrm>
            <a:off x="7445529" y="2030970"/>
            <a:ext cx="2888973" cy="18053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F6AF73E-3DC7-4207-8B92-EDAAEEDDD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4" y="1128427"/>
            <a:ext cx="3429342" cy="1337071"/>
          </a:xfrm>
          <a:prstGeom prst="rect">
            <a:avLst/>
          </a:prstGeom>
        </p:spPr>
      </p:pic>
      <p:pic>
        <p:nvPicPr>
          <p:cNvPr id="9" name="Picture 8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197F7D21-C7B7-4DC6-848F-2A40E6980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73" y="2761830"/>
            <a:ext cx="3751479" cy="2787702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16064411-1198-4148-813B-30223DE33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88" y="3087605"/>
            <a:ext cx="2599001" cy="1390883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098D967-05FD-4FB2-9CD0-A7C1E5DE30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23" y="3032138"/>
            <a:ext cx="1421836" cy="1446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A4C2B1-71B2-442A-9A4B-96422797C2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18755" r="10674" b="33006"/>
          <a:stretch/>
        </p:blipFill>
        <p:spPr>
          <a:xfrm>
            <a:off x="2493972" y="4708154"/>
            <a:ext cx="1950231" cy="361507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866EF2C-622D-4BDD-AA0F-021782C7631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25132" y="3235670"/>
            <a:ext cx="2420777" cy="20767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453EEAD-AF84-42B0-BA3E-565C4A88E6AE}"/>
              </a:ext>
            </a:extLst>
          </p:cNvPr>
          <p:cNvCxnSpPr/>
          <p:nvPr/>
        </p:nvCxnSpPr>
        <p:spPr>
          <a:xfrm rot="10800000" flipV="1">
            <a:off x="4215023" y="3623311"/>
            <a:ext cx="673590" cy="241660"/>
          </a:xfrm>
          <a:prstGeom prst="bentConnector3">
            <a:avLst>
              <a:gd name="adj1" fmla="val 3895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8AB04C9-353B-4B20-98D6-71A25A20F6AE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46654" y="4441715"/>
            <a:ext cx="319360" cy="20304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AF050747-113E-457B-A36F-03498A3E9770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72935" y="4428765"/>
            <a:ext cx="319360" cy="20304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A15B605-8ACF-405E-93D6-D0447A204FD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51817" y="3369883"/>
            <a:ext cx="307200" cy="14894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2130582-C834-45A3-AF05-D9FA9F4466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10" y="2857939"/>
            <a:ext cx="406132" cy="406132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D72A720E-0666-0C82-B696-25F857DA1C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79" y="3048236"/>
            <a:ext cx="610061" cy="308407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1CDAA3DD-9459-E2CA-44FD-C6A90D4550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24800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925F2C5-014D-4084-B39D-E80903162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77" y="1013250"/>
            <a:ext cx="8131245" cy="4831499"/>
          </a:xfrm>
          <a:prstGeom prst="rect">
            <a:avLst/>
          </a:prstGeom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6D00F44-1089-4C33-8794-63E3B7D40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76" y="884839"/>
            <a:ext cx="2911092" cy="1722269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BBAFFA5-1A7E-44BF-9B41-36F19E1CB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49" y="1460198"/>
            <a:ext cx="1676545" cy="57155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8565058-A40C-4BFE-85C3-768666D5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39" y="3101010"/>
            <a:ext cx="533327" cy="168966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31D81CD-CCD3-40CC-9861-F66A7512A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22" y="3114262"/>
            <a:ext cx="533327" cy="168966"/>
          </a:xfrm>
          <a:prstGeom prst="rect">
            <a:avLst/>
          </a:prstGeom>
        </p:spPr>
      </p:pic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7BF2402-A519-441F-9F8C-779838B3E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7" y="778821"/>
            <a:ext cx="2911092" cy="1722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F968E-A213-47F1-9061-46FD7323CD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>
          <a:xfrm>
            <a:off x="7225406" y="1544913"/>
            <a:ext cx="3109096" cy="76163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6E795C8-3227-4B22-8CC0-4ABD776EA4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8"/>
          <a:stretch/>
        </p:blipFill>
        <p:spPr>
          <a:xfrm>
            <a:off x="7445529" y="2030970"/>
            <a:ext cx="2888973" cy="18053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F6AF73E-3DC7-4207-8B92-EDAAEEDDD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4" y="1128427"/>
            <a:ext cx="3429342" cy="1337071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D68070A9-ADBF-9AE5-0408-3D405FD59B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22" y="3080701"/>
            <a:ext cx="546322" cy="276185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96E59B7F-01FB-C459-4B20-CA0E1D15E6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06" y="3080701"/>
            <a:ext cx="600999" cy="276185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84FD6661-4BBE-9E86-BFDB-8ABDF358D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24800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5962D6-D60C-4A40-830B-C14700F66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05" y="986578"/>
            <a:ext cx="8184589" cy="4884843"/>
          </a:xfrm>
          <a:prstGeom prst="rect">
            <a:avLst/>
          </a:prstGeom>
        </p:spPr>
      </p:pic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7BF2402-A519-441F-9F8C-779838B3E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7" y="778821"/>
            <a:ext cx="2911092" cy="1722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F968E-A213-47F1-9061-46FD7323CD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>
          <a:xfrm>
            <a:off x="7225406" y="1544913"/>
            <a:ext cx="3109096" cy="76163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6E795C8-3227-4B22-8CC0-4ABD776EA4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8"/>
          <a:stretch/>
        </p:blipFill>
        <p:spPr>
          <a:xfrm>
            <a:off x="7445529" y="2030970"/>
            <a:ext cx="2888973" cy="18053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F6AF73E-3DC7-4207-8B92-EDAAEEDDD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4" y="1128427"/>
            <a:ext cx="3429342" cy="1337071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18270D58-F80D-C039-F80F-B487945523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24800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4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5C2293B9-0BBA-CF14-780F-8B79C4602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63" y="5651681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B962454-CEAF-F56F-7CA0-28962BCED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63" y="5651681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4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652EC01B-3A58-8A06-E5C9-13C4FEE2E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63" y="5651681"/>
            <a:ext cx="1940632" cy="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5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Feucht</dc:creator>
  <cp:lastModifiedBy>Jeremy Feucht</cp:lastModifiedBy>
  <cp:revision>13</cp:revision>
  <dcterms:created xsi:type="dcterms:W3CDTF">2020-10-30T02:05:45Z</dcterms:created>
  <dcterms:modified xsi:type="dcterms:W3CDTF">2022-08-05T22:22:39Z</dcterms:modified>
</cp:coreProperties>
</file>