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9B32-8AC9-43F5-97F9-C7F37C500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BC41D-CCCA-4963-B54F-48BB7D301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592B3-D058-4AAC-8D54-55FDA2D7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A7E8F-B9E7-49E2-A4EC-EF0B8A39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46DA-BA91-4C8D-8CA8-E839B2C8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8312-C2FD-4E49-9324-477235F2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D2485-D4D7-48A6-B017-0F019813F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DCB5-5FCD-40FA-B90F-455DDE36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26B4-AB1F-4A0B-A554-10C9E31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B978-2F5A-44F2-A25A-D3C506ED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1CC5B-272C-4AD3-8FDB-C5DC349BE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D7F2-D336-4CF8-BEB2-4E6034938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069A-19D6-4D48-8A22-63A4B902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CE15-2E66-4F1F-A74C-20FDE20B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CAE4-0DB9-411B-B02D-0B011188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5BEA-815A-4612-8096-74F56D07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2901-692E-4E06-92AE-1B6D4035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CFB5-0482-4E01-8513-FC0D2618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777C2-6FBD-42BC-8076-0E722354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27834-5126-47C4-8C74-85BD8FB6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563C-1D89-4704-BC59-3E6799AC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431AD-3317-4282-99F1-F92C6C53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43CC7-2381-411A-B753-57411131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47E0D-F01F-45E1-8045-E55B8BE5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72D6-D2F9-405B-9BBE-46077CBE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3EEF-69EC-4D31-9D06-46E9863A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C41B-DD9A-4E8F-98C2-D0C0D6316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EFF2-1060-4C59-84D2-7600005E3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AB3A8-C92A-4A52-80B4-0A5422F0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35FA9-77AC-4A47-B9CB-7349B616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76D86-7D7D-44FA-9DF3-E13E76F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E08-6FF7-410B-AC3C-5BC62103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EA8D8-AB4B-4AB8-9CEF-FAE0DC96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79895-4469-41F3-9711-F1394178D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BB953-4640-43EE-BE20-A293230D5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C9A3C-B25B-4A5E-84E4-C44778EBD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AF92B-E22B-44D5-8B83-8D4086B3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5C9B3-A43A-484F-B13F-709ED66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7AE4E-D1D3-4059-B0CB-F965F1E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AEC0-4586-4290-AFA6-C2C81BD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311CC-2F0F-4D11-B196-21C7A58A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7AC68-91D6-423D-AC54-471EBC68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974CC-16AA-41D8-B1A2-0E828D32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E3DD4-40A1-4E17-8369-5694BBC1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1C9C7-5FE0-424A-B526-E6521D33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32B4-EF45-4C28-A0D1-F0AFEB77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97A1-8418-4EB3-9237-4B8EF5D3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74A1-4DBE-4C01-84B3-54F795A5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A0208-671E-4E90-BEFF-8B5D38D9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925F-B421-456A-82A8-C8FECC6E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20B7A-E971-4FC7-B380-C265AF3D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F654D-474F-4DB7-A2D4-B77B13B6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0320-0030-46E8-9557-F9BF9040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DCD9B-486A-47D3-AFA8-271F66D90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8EC61-0BAE-4B9E-9760-27BEB97D1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D9F92-E978-493D-8784-AE1379AB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3326D-610E-419A-906E-77CB059C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FFB3-1638-4EFB-9110-D7DA6079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A60A5-6948-4C86-ADC1-61275DE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F2327-856D-4FBE-A4A7-AEBC6C9D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4240-2584-4150-B153-912F95FC9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C51A-3343-4891-93D2-D1605796F52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A2B0-5313-438D-AEBF-0B7FC7111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F16-C08C-4746-8DDD-4C5A1632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4C0F-EA5C-475D-B545-994A9909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57D195E-EA0C-4C7F-9FA5-2EFA01C7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2368314-CBE2-4B87-8DA0-D56AC5E5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D127F-6D3E-4D77-93E2-75FA01400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1CF3A2E1-74EB-4FF4-9329-C0284B3F2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C40F2F9-ED5A-4B6A-A237-7926E2858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B37DB2D-A22E-4603-9592-92DCB9C0A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2673060"/>
            <a:ext cx="2981860" cy="3036474"/>
          </a:xfrm>
          <a:prstGeom prst="rect">
            <a:avLst/>
          </a:prstGeo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F03BB8-9501-4340-8109-89BCC3BF1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7" y="2974177"/>
            <a:ext cx="1168743" cy="2506303"/>
          </a:xfrm>
          <a:prstGeom prst="rect">
            <a:avLst/>
          </a:prstGeom>
        </p:spPr>
      </p:pic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4F3B7D5-7579-48DD-BC59-1FE1C4544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12" y="2745124"/>
            <a:ext cx="2514423" cy="2735356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4A9D30D4-3EA3-4631-9D54-3D31B46DB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38" y="2620590"/>
            <a:ext cx="1198518" cy="2519917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42C733-257B-457C-B90D-93A599391F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2" t="37113" r="58801" b="53907"/>
          <a:stretch/>
        </p:blipFill>
        <p:spPr>
          <a:xfrm>
            <a:off x="4987886" y="2713354"/>
            <a:ext cx="344557" cy="443455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1E8111-75BC-42CB-A199-57E60614A0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AA21AC7-5985-49CE-BB0E-4191D471C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93" y="3121153"/>
            <a:ext cx="525476" cy="316725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9E09ACA2-6BF3-4683-84C1-7463218E7E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54ADFFB-A4FE-4E1F-8FA4-EA5D555BB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0860CE4-6299-4E76-9D15-9CBB34A4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AAAD7B4-212D-4F0F-8C90-B38B6F5E6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4532747-0EB8-456C-870C-60EEB43EE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CDB1135-CEE2-414B-9C5D-D645ECA47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89D10C-841D-4DEB-A444-D0E246BC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B8B98BE-9E80-437D-8AE5-3F7F3F13A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04691-8024-40C0-8AD2-97A92ACE6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B253E9-27A8-49AC-8887-C04D050E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C519FC3-5BCA-4990-BF2F-D0DC6D511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1120207-5718-42F8-91DD-8F90736BB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61" y="3084636"/>
            <a:ext cx="1011938" cy="2279373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3AC3A2-66A3-45A6-9327-0533E1B13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1" y="2714298"/>
            <a:ext cx="3888159" cy="2837372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8A04251-B04D-4091-BF33-0E3DAB717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26" y="2996756"/>
            <a:ext cx="1099247" cy="2357274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69E6C51B-AC4C-4173-9D56-81F74BD489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99" y="2753385"/>
            <a:ext cx="1234397" cy="2771781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44B258E-851A-46D3-BD2D-55C0EECE127E}"/>
              </a:ext>
            </a:extLst>
          </p:cNvPr>
          <p:cNvCxnSpPr/>
          <p:nvPr/>
        </p:nvCxnSpPr>
        <p:spPr>
          <a:xfrm rot="10800000" flipV="1">
            <a:off x="7977809" y="3084636"/>
            <a:ext cx="673590" cy="24166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9FF0B61-D25C-4C96-8BD7-FB825C1AE68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2027" y="3531705"/>
            <a:ext cx="1029373" cy="12584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57768DA-3640-4FEB-9FA2-CB70EFA85E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36714" y="4029136"/>
            <a:ext cx="514457" cy="1038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5BA04E5-283A-4884-A662-77F7CCFEF4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71517" y="4504572"/>
            <a:ext cx="632595" cy="6993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6B156B-F3F7-4158-8D11-04F8E9FAE0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71518" y="5122266"/>
            <a:ext cx="579769" cy="3496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A121B-248E-4382-BDE9-DD42C1B63C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35654" r="93472" b="56683"/>
          <a:stretch/>
        </p:blipFill>
        <p:spPr>
          <a:xfrm>
            <a:off x="2169040" y="2849082"/>
            <a:ext cx="322448" cy="360876"/>
          </a:xfrm>
          <a:prstGeom prst="rect">
            <a:avLst/>
          </a:prstGeom>
        </p:spPr>
      </p:pic>
      <p:pic>
        <p:nvPicPr>
          <p:cNvPr id="32" name="Picture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856E2D-3767-4076-975B-5F55623BE8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3" t="36510" r="32331" b="56683"/>
          <a:stretch/>
        </p:blipFill>
        <p:spPr>
          <a:xfrm>
            <a:off x="7262190" y="2837805"/>
            <a:ext cx="361509" cy="362229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6FA1F914-2C52-4C52-BDDF-ECFCBCF346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13679EC-F3E8-4837-9F91-7A72E990EC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4" y="3217692"/>
            <a:ext cx="549619" cy="2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014A375E-D026-40E7-91A5-D44950AE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8" y="1062785"/>
            <a:ext cx="8116003" cy="473243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C89F3C-24C8-443D-A093-7883E8EBC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0F41E31-361A-45C4-88AD-843507365433}"/>
              </a:ext>
            </a:extLst>
          </p:cNvPr>
          <p:cNvCxnSpPr/>
          <p:nvPr/>
        </p:nvCxnSpPr>
        <p:spPr>
          <a:xfrm rot="10800000" flipV="1">
            <a:off x="7445529" y="3308170"/>
            <a:ext cx="673590" cy="24166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01C6349-5E9F-49AD-9A41-4E8CCA9F9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2D9F303-639B-47A1-92A7-83FE9B267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96" y="3275980"/>
            <a:ext cx="549619" cy="2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C89F3C-24C8-443D-A093-7883E8EBC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9" name="Picture 8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197F7D21-C7B7-4DC6-848F-2A40E6980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73" y="2761830"/>
            <a:ext cx="3751479" cy="2787702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6064411-1198-4148-813B-30223DE33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8" y="3087605"/>
            <a:ext cx="2599001" cy="1390883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098D967-05FD-4FB2-9CD0-A7C1E5DE3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23" y="3032138"/>
            <a:ext cx="1421836" cy="1446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4C2B1-71B2-442A-9A4B-96422797C2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8755" r="10674" b="33006"/>
          <a:stretch/>
        </p:blipFill>
        <p:spPr>
          <a:xfrm>
            <a:off x="2493972" y="4708154"/>
            <a:ext cx="1950231" cy="361507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866EF2C-622D-4BDD-AA0F-021782C763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25132" y="3235670"/>
            <a:ext cx="2420777" cy="20767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453EEAD-AF84-42B0-BA3E-565C4A88E6AE}"/>
              </a:ext>
            </a:extLst>
          </p:cNvPr>
          <p:cNvCxnSpPr/>
          <p:nvPr/>
        </p:nvCxnSpPr>
        <p:spPr>
          <a:xfrm rot="10800000" flipV="1">
            <a:off x="4215023" y="3623311"/>
            <a:ext cx="673590" cy="241660"/>
          </a:xfrm>
          <a:prstGeom prst="bentConnector3">
            <a:avLst>
              <a:gd name="adj1" fmla="val 389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8AB04C9-353B-4B20-98D6-71A25A20F6AE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46654" y="4441715"/>
            <a:ext cx="319360" cy="20304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F050747-113E-457B-A36F-03498A3E9770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72935" y="4428765"/>
            <a:ext cx="319360" cy="20304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A15B605-8ACF-405E-93D6-D0447A204F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1817" y="3369883"/>
            <a:ext cx="307200" cy="14894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2130582-C834-45A3-AF05-D9FA9F446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10" y="2857939"/>
            <a:ext cx="406132" cy="406132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5882A5C-C43D-4BB6-8AED-B328D5F552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91710EE5-50BF-470D-A492-684A0EC31C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25" y="3065966"/>
            <a:ext cx="604345" cy="2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925F2C5-014D-4084-B39D-E8090316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77" y="1013250"/>
            <a:ext cx="8131245" cy="4831499"/>
          </a:xfrm>
          <a:prstGeom prst="rect">
            <a:avLst/>
          </a:prstGeom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D00F44-1089-4C33-8794-63E3B7D40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76" y="884839"/>
            <a:ext cx="2911092" cy="1722269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BAFFA5-1A7E-44BF-9B41-36F19E1CB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49" y="1460198"/>
            <a:ext cx="1676545" cy="57155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8565058-A40C-4BFE-85C3-768666D5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9" y="3101010"/>
            <a:ext cx="533327" cy="16896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31D81CD-CCD3-40CC-9861-F66A7512A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2" y="3114262"/>
            <a:ext cx="533327" cy="168966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C89F3C-24C8-443D-A093-7883E8EBC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3C66147-0194-4424-A7D6-CD3075F3F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6F5AA24-E0A1-4CC8-AD92-E24AF2481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99" y="3071305"/>
            <a:ext cx="604345" cy="273542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63C17BB8-4C6C-455A-98A3-E7B702B80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45" y="3097880"/>
            <a:ext cx="604345" cy="2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5962D6-D60C-4A40-830B-C14700F6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05" y="986578"/>
            <a:ext cx="8184589" cy="4884843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BF2402-A519-441F-9F8C-779838B3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7" y="778821"/>
            <a:ext cx="2911092" cy="172226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C89F3C-24C8-443D-A093-7883E8EBC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8" y="1639955"/>
            <a:ext cx="1676545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968E-A213-47F1-9061-46FD7323CD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>
          <a:xfrm>
            <a:off x="7225406" y="1544913"/>
            <a:ext cx="3109096" cy="761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795C8-3227-4B22-8CC0-4ABD776E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8"/>
          <a:stretch/>
        </p:blipFill>
        <p:spPr>
          <a:xfrm>
            <a:off x="7445529" y="2030970"/>
            <a:ext cx="2888973" cy="1805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6AF73E-3DC7-4207-8B92-EDAAEEDDD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4" y="1128427"/>
            <a:ext cx="3429342" cy="133707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B879EBB-F41F-4FA3-8E82-811083856E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2" y="1456054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514C151-9CEA-46CF-89BA-2763A1097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3303FE8-6118-46E8-927E-CAEA1C40E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1D4CCA-6238-4C6C-B01C-DD8769C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9" y="708424"/>
            <a:ext cx="8093141" cy="5441152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D45F3E-572D-4506-BD7A-72F79BA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360613"/>
            <a:ext cx="2214002" cy="130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F65B4D-437F-470F-8003-B31616EF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5729765"/>
            <a:ext cx="1676545" cy="5715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10AB4D-84D8-4D22-A087-DCD057509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5" y="5520926"/>
            <a:ext cx="20859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Feucht</dc:creator>
  <cp:lastModifiedBy>Jeremy Feucht</cp:lastModifiedBy>
  <cp:revision>12</cp:revision>
  <dcterms:created xsi:type="dcterms:W3CDTF">2020-10-30T02:05:45Z</dcterms:created>
  <dcterms:modified xsi:type="dcterms:W3CDTF">2021-07-13T17:05:57Z</dcterms:modified>
</cp:coreProperties>
</file>