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9E9D-9F18-4381-8001-7C3B0BD12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5F4E2-3519-4509-B7A4-23B3F2A6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07CA2-FF3D-4E12-814A-E8937CDB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23A86-B467-49C9-91E7-79DF76CF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85738-9231-47AC-B308-1B647575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28FC-CA0E-4FB1-83C1-5C7C0588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CA275-1E33-4DC6-805B-F18BFEC12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35DB9-E2C3-4088-B63C-8A2454B6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7A17B-42C9-4972-8AE1-78A132C0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FA26-CFDA-4E96-88B7-23CFF174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3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D7CF1-F7DE-4FF4-B4D1-8E184C3F0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98B73-2939-4A5E-8441-AB2E1A1AF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CFD35-35A3-4D63-91EC-D664AA01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F6A92-D936-43FB-9D66-42D9CACB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54F7-1186-4519-992E-3479BB4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1646-7FD1-4F36-83A9-C3079224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ACF08-B3A7-4129-8733-2A5033AC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885A-A51F-416A-8667-F59ACF7D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AB2F-6466-427D-9DA4-28822F1A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46E9E-FC20-409A-96F3-1B5F5D21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4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A64D-9444-4666-9B37-3BE912D3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4B4EA-E6F4-44D9-B33A-0F9957C4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28869-E45B-4ECB-9C10-BEB0BE22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17E6-FB02-446E-B09C-62123710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15D5-3409-462D-998F-F038EAFE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8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C3AB-976E-4A5B-A8C8-C9D75C7D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33BE1-F1A2-4F03-A497-17FD47000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D0C28-037B-429C-B4E4-EE95DE375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0ABD3-55D9-4131-83D6-37F467A5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5FCB2-8504-4D2E-BFB0-54BB1554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8C3FD-29AE-4563-B4FD-BF743F47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2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5D29-F503-4E29-A4C0-540D6736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6B526-7245-4ED8-918F-217CF74EE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08E85-7893-4F6D-A150-1145B442F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09CFE-F990-47D6-8A8B-14984A29D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E32C9-EFD7-4F6A-AAFF-4D7AD55B7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F6880-D90F-4DE0-91FC-336621A9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DD8737-54E9-4AAB-92F5-FEB59BAD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77C47-FA07-4566-9966-EBE56DC1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F36B-14B0-446A-91CA-2B9CBEF1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338A8-E02D-45FE-8677-338E3BC0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90943-DEF6-45C0-A389-4329D922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54A12-18E3-46E3-9C0D-9C1512C8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5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96ECB-690E-463A-BA12-E79C3D2E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145A5-ABAE-4720-BF8B-CC346CF6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7BCDB-DDC4-4F5F-B95E-91F734BB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4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3AB6-940F-4677-8E77-5E9F11E9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2463-AC20-42AF-A044-4AD2B1BF7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CA9C6-069D-4886-985E-19710114B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3AD77-59A7-4591-83E8-97E666D4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03EAB-DA81-4ABD-8FE7-5AA4E281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F8912-5A81-4F3A-A11A-D4E2AA8A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9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9CF6-FDAF-4990-AE77-52BBEA7D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677A67-9EE3-4CB8-81A3-D36EA6236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36317-CCA9-4B42-B68F-32FFEFC9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4B6EF-1443-46FF-B4BC-0E0A80DE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66D9C-C6FE-4CF9-B2AD-492BFC79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11E3-A1E2-4D79-AEC7-4D1DDE5C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8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3C87D-0AF6-4983-8CC8-987C237A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FECF7-A4FB-4F0E-81BE-49052F50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B73C-9E9D-4D07-848B-DD3EF3E26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24BD8-13D3-4034-A1CF-0F78A55FCF3B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EF114-2FA7-4155-908C-CE2802726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57BC6-481F-4231-B85C-50565098A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E30D-1CBB-4486-BB8B-03BFBA7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6F0EE93A-6FCE-4F9F-9552-7738AB964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18" y="643467"/>
            <a:ext cx="2576617" cy="5571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F69FDB7F-A5B5-4C0B-8CC8-C46723B54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0" t="5410" r="21389" b="87843"/>
          <a:stretch/>
        </p:blipFill>
        <p:spPr>
          <a:xfrm>
            <a:off x="7736245" y="934720"/>
            <a:ext cx="1249681" cy="4633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45C5ED-8238-4617-BA19-6F3E610AD4B5}"/>
              </a:ext>
            </a:extLst>
          </p:cNvPr>
          <p:cNvSpPr txBox="1"/>
          <p:nvPr/>
        </p:nvSpPr>
        <p:spPr>
          <a:xfrm>
            <a:off x="1662545" y="643467"/>
            <a:ext cx="315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Geometris </a:t>
            </a:r>
            <a:r>
              <a:rPr lang="en-US" dirty="0"/>
              <a:t>Hardware</a:t>
            </a:r>
          </a:p>
        </p:txBody>
      </p:sp>
      <p:pic>
        <p:nvPicPr>
          <p:cNvPr id="22" name="Picture 21" descr="A picture containing electronics, camera&#10;&#10;Description automatically generated">
            <a:extLst>
              <a:ext uri="{FF2B5EF4-FFF2-40B4-BE49-F238E27FC236}">
                <a16:creationId xmlns:a16="http://schemas.microsoft.com/office/drawing/2014/main" id="{CF63959D-3439-4310-AE4A-FD76EB4B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7" r="63997" b="40247"/>
          <a:stretch/>
        </p:blipFill>
        <p:spPr>
          <a:xfrm>
            <a:off x="1524000" y="2209800"/>
            <a:ext cx="329211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Feucht</dc:creator>
  <cp:lastModifiedBy>Jeremy Feucht</cp:lastModifiedBy>
  <cp:revision>3</cp:revision>
  <dcterms:created xsi:type="dcterms:W3CDTF">2021-08-19T19:33:01Z</dcterms:created>
  <dcterms:modified xsi:type="dcterms:W3CDTF">2021-08-19T19:48:56Z</dcterms:modified>
</cp:coreProperties>
</file>