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4638"/>
  </p:normalViewPr>
  <p:slideViewPr>
    <p:cSldViewPr snapToGrid="0" snapToObjects="1">
      <p:cViewPr varScale="1">
        <p:scale>
          <a:sx n="78" d="100"/>
          <a:sy n="78" d="100"/>
        </p:scale>
        <p:origin x="168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40795-5867-8646-83DD-6A495239C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6FB4EB-2131-E640-993E-FCF6C33B4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8039B-156E-2844-B484-CAA3DF5AA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FA684-DC0B-F249-A1DE-245F9F775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67A17-CCD3-844B-AB01-6D06D3929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324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DEC0F-BAC9-F440-942A-EE4B0E5E8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084327-6C85-4E4E-8348-C4036009C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F625C-16AB-CA4F-B0BC-29A505806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FBAB0-6C6D-1C40-90A4-F02A567B6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CF887-6359-5A47-925A-8A32498BC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3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12747E-347A-C54A-BC97-B24F8EF4F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A01744-BD2D-E342-9F91-62C1B6758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21632-0AB2-D14D-AC20-862F37251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DB219-655F-FE41-B6CF-C010C0D5B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1ABB6-9456-D449-86A1-96C2C2036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98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1BB09-5476-8143-8D28-9DD1A6D2A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7416C-3F40-524D-85B3-499B64C0C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91497-E407-7A46-9FE8-C44FCB3C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405A0-6748-DC4F-9462-0BC132318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DC452-ED11-354F-A8C7-E5891238B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30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9EA94-1A33-8A49-8AFE-FA3407005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E59D9-7748-B045-A5CB-275C57737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3E4D6-60A0-BE4D-9B89-8E2634621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3EF71-8277-3749-9385-03670E2C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80C1F-0D1A-D54C-AA2D-29683D307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34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B658C-BA30-BC43-B8B1-ECFF54CB3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EE097-172E-1149-811A-7235963ECB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598E33-58BE-104E-BB32-F8D3C57DD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6576D8-0687-0146-9FEE-A1173678F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9A11A5-A542-574F-A7FE-28480C574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25CC38-B98C-5A44-8602-340148F5D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2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E4701-965B-FD4D-80E5-ECD6DD605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E1FF5D-F079-F14F-A065-135B63B34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8DF78-14F4-AE43-8B72-625394F68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CC0851-2F26-4F46-86B4-636AEE4A83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6970CB-ACFE-734D-8AAC-3CF4A62760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B043BD-9A66-7B40-8BA9-154822B68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573F74-82DF-144F-9DD2-207E0A8B0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F776E4-7D1E-564D-B40D-94272D928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9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4056F-3DA6-FA4A-B84D-4EE1EC008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A7AD34-6411-0247-A278-175F45AB1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6648C-C34B-D249-BF65-D39778404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4E0928-2138-1C45-89CB-F21E1F8B4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33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775ABE-EE36-6B43-B535-62A7B633A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F3DA62-B5E1-6F43-873C-206A6313D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5A589-7D10-CE41-8A8D-55C83478B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82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834ED-A892-F544-98C4-725B79E9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01162-801E-6547-B493-C22DA0432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8EF71-1243-B943-97EE-F36B8D200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4FF57-DBF4-E345-99C2-EC07CD43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E3A0AE-5A86-3D48-8E42-C3079A33D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C9A662-C93D-414F-AA4D-8A987948A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1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A4D4F-6F8B-C84E-ABE5-79BFB20DE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F8E0FE-6103-B840-8F83-937F5F79EB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94C32B-4F4B-B54C-B980-BC5763BBA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40A49-3FDD-A349-888F-43F7121A8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2B5B7B-FB2C-0543-ACD3-3D520A544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0CFB7-C158-8845-A26B-58F35E948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8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83995B-2499-244F-A6CD-DD8093A0B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9BA7ED-5B20-544A-A9F6-F95CDA4CF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CF136-F4DD-4C47-934B-3547DEBBD3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BB2DD-1E6A-D245-A93B-71394EB2B696}" type="datetimeFigureOut">
              <a:rPr lang="en-US" smtClean="0"/>
              <a:t>10/16/18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A9078-1C20-6441-8E93-93980B2BE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69BA3-8E83-0844-BC0B-58B1AEDF3B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01C46-D3DF-3444-B22B-E8567F4E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458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A4071A-041C-5840-9094-7B9747DA7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8943" y="-411678"/>
            <a:ext cx="4608945" cy="34567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593C34D-6814-774A-BB30-7BB7050F42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993" y="1316677"/>
            <a:ext cx="4294909" cy="57265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739E73-553F-0349-A29C-2BA55FC9DE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380" y="650563"/>
            <a:ext cx="3851563" cy="288867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622933-95E3-A44C-BE26-1409282CC1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011" y="3740727"/>
            <a:ext cx="3801932" cy="285144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CB2D4E6-728E-994C-98A2-FAF2A66ADB40}"/>
              </a:ext>
            </a:extLst>
          </p:cNvPr>
          <p:cNvSpPr txBox="1"/>
          <p:nvPr/>
        </p:nvSpPr>
        <p:spPr>
          <a:xfrm>
            <a:off x="7432993" y="281231"/>
            <a:ext cx="235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Hardware Components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5C3F8E-2C34-A04D-BEE5-C27D3550F377}"/>
              </a:ext>
            </a:extLst>
          </p:cNvPr>
          <p:cNvSpPr txBox="1"/>
          <p:nvPr/>
        </p:nvSpPr>
        <p:spPr>
          <a:xfrm>
            <a:off x="1506204" y="281231"/>
            <a:ext cx="2170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User/Driver Interface</a:t>
            </a:r>
          </a:p>
        </p:txBody>
      </p:sp>
    </p:spTree>
    <p:extLst>
      <p:ext uri="{BB962C8B-B14F-4D97-AF65-F5344CB8AC3E}">
        <p14:creationId xmlns:p14="http://schemas.microsoft.com/office/powerpoint/2010/main" val="4134402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shatrughna thimmappa</dc:creator>
  <cp:lastModifiedBy>shatrughna thimmappa</cp:lastModifiedBy>
  <cp:revision>1</cp:revision>
  <dcterms:created xsi:type="dcterms:W3CDTF">2018-10-16T04:13:02Z</dcterms:created>
  <dcterms:modified xsi:type="dcterms:W3CDTF">2018-10-16T04:17:57Z</dcterms:modified>
</cp:coreProperties>
</file>