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7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A276-30D5-4AC7-9C16-B220A396206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F8C3-D980-4C60-9F9B-672B8C17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26" y="1292358"/>
            <a:ext cx="9894474" cy="5565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345" y="353466"/>
            <a:ext cx="2597203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Question</a:t>
            </a:r>
          </a:p>
        </p:txBody>
      </p:sp>
    </p:spTree>
    <p:extLst>
      <p:ext uri="{BB962C8B-B14F-4D97-AF65-F5344CB8AC3E}">
        <p14:creationId xmlns:p14="http://schemas.microsoft.com/office/powerpoint/2010/main" val="162425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Cestero, Jose (FMCSA)</dc:creator>
  <cp:lastModifiedBy>Cestero, Jose (FMCSA)</cp:lastModifiedBy>
  <cp:revision>4</cp:revision>
  <dcterms:created xsi:type="dcterms:W3CDTF">2020-05-06T18:27:03Z</dcterms:created>
  <dcterms:modified xsi:type="dcterms:W3CDTF">2020-05-06T20:27:38Z</dcterms:modified>
</cp:coreProperties>
</file>